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handoutMasterIdLst>
    <p:handoutMasterId r:id="rId24"/>
  </p:handoutMasterIdLst>
  <p:sldIdLst>
    <p:sldId id="256" r:id="rId2"/>
    <p:sldId id="259" r:id="rId3"/>
    <p:sldId id="258" r:id="rId4"/>
    <p:sldId id="261" r:id="rId5"/>
    <p:sldId id="262" r:id="rId6"/>
    <p:sldId id="263" r:id="rId7"/>
    <p:sldId id="264" r:id="rId8"/>
    <p:sldId id="265" r:id="rId9"/>
    <p:sldId id="266" r:id="rId10"/>
    <p:sldId id="267" r:id="rId11"/>
    <p:sldId id="268" r:id="rId12"/>
    <p:sldId id="270" r:id="rId13"/>
    <p:sldId id="271" r:id="rId14"/>
    <p:sldId id="273" r:id="rId15"/>
    <p:sldId id="274" r:id="rId16"/>
    <p:sldId id="275" r:id="rId17"/>
    <p:sldId id="276" r:id="rId18"/>
    <p:sldId id="277" r:id="rId19"/>
    <p:sldId id="278" r:id="rId20"/>
    <p:sldId id="279" r:id="rId21"/>
    <p:sldId id="280" r:id="rId22"/>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CC"/>
    <a:srgbClr val="00A200"/>
    <a:srgbClr val="00B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p:cViewPr varScale="1">
        <p:scale>
          <a:sx n="69" d="100"/>
          <a:sy n="69" d="100"/>
        </p:scale>
        <p:origin x="1440" y="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91" d="100"/>
          <a:sy n="91" d="100"/>
        </p:scale>
        <p:origin x="-2754"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A7ECC0D5-905C-4E01-82B5-9F7E7B7FB12A}"/>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ru-RU" altLang="en-US"/>
          </a:p>
        </p:txBody>
      </p:sp>
      <p:sp>
        <p:nvSpPr>
          <p:cNvPr id="69635" name="Rectangle 3">
            <a:extLst>
              <a:ext uri="{FF2B5EF4-FFF2-40B4-BE49-F238E27FC236}">
                <a16:creationId xmlns:a16="http://schemas.microsoft.com/office/drawing/2014/main" id="{566AA5A9-EED5-47B7-83F6-8D70FA71F777}"/>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ru-RU" altLang="en-US"/>
          </a:p>
        </p:txBody>
      </p:sp>
      <p:sp>
        <p:nvSpPr>
          <p:cNvPr id="69636" name="Rectangle 4">
            <a:extLst>
              <a:ext uri="{FF2B5EF4-FFF2-40B4-BE49-F238E27FC236}">
                <a16:creationId xmlns:a16="http://schemas.microsoft.com/office/drawing/2014/main" id="{5B768B5D-3F7F-4195-9AA5-BE762462126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9637" name="Rectangle 5">
            <a:extLst>
              <a:ext uri="{FF2B5EF4-FFF2-40B4-BE49-F238E27FC236}">
                <a16:creationId xmlns:a16="http://schemas.microsoft.com/office/drawing/2014/main" id="{D08B2CEA-8367-473D-B79B-8D4156013B41}"/>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en-US"/>
              <a:t>Click to edit Master text styles</a:t>
            </a:r>
          </a:p>
          <a:p>
            <a:pPr lvl="1"/>
            <a:r>
              <a:rPr lang="ru-RU" altLang="en-US"/>
              <a:t>Second level</a:t>
            </a:r>
          </a:p>
          <a:p>
            <a:pPr lvl="2"/>
            <a:r>
              <a:rPr lang="ru-RU" altLang="en-US"/>
              <a:t>Third level</a:t>
            </a:r>
          </a:p>
          <a:p>
            <a:pPr lvl="3"/>
            <a:r>
              <a:rPr lang="ru-RU" altLang="en-US"/>
              <a:t>Fourth level</a:t>
            </a:r>
          </a:p>
          <a:p>
            <a:pPr lvl="4"/>
            <a:r>
              <a:rPr lang="ru-RU" altLang="en-US"/>
              <a:t>Fifth level</a:t>
            </a:r>
          </a:p>
        </p:txBody>
      </p:sp>
      <p:sp>
        <p:nvSpPr>
          <p:cNvPr id="69638" name="Rectangle 6">
            <a:extLst>
              <a:ext uri="{FF2B5EF4-FFF2-40B4-BE49-F238E27FC236}">
                <a16:creationId xmlns:a16="http://schemas.microsoft.com/office/drawing/2014/main" id="{D3DA3BAD-B8FA-40C0-BC5B-91C83E829813}"/>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ru-RU" altLang="en-US"/>
          </a:p>
        </p:txBody>
      </p:sp>
      <p:sp>
        <p:nvSpPr>
          <p:cNvPr id="69639" name="Rectangle 7">
            <a:extLst>
              <a:ext uri="{FF2B5EF4-FFF2-40B4-BE49-F238E27FC236}">
                <a16:creationId xmlns:a16="http://schemas.microsoft.com/office/drawing/2014/main" id="{1327B427-047B-46FB-8820-41AFD245B248}"/>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83DFCDB-4918-427A-A19B-7DF801C38BFC}" type="slidenum">
              <a:rPr lang="ru-RU" altLang="en-US"/>
              <a:pPr/>
              <a:t>‹#›</a:t>
            </a:fld>
            <a:endParaRPr lang="ru-RU"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1A327BF-EEA8-4094-B9D1-C16B4C46FC31}"/>
              </a:ext>
            </a:extLst>
          </p:cNvPr>
          <p:cNvSpPr>
            <a:spLocks noGrp="1" noChangeArrowheads="1"/>
          </p:cNvSpPr>
          <p:nvPr>
            <p:ph type="ctrTitle"/>
          </p:nvPr>
        </p:nvSpPr>
        <p:spPr>
          <a:xfrm>
            <a:off x="1298575" y="404813"/>
            <a:ext cx="6297613" cy="647700"/>
          </a:xfrm>
          <a:effectLst>
            <a:outerShdw dist="17961" dir="2700000" algn="ctr" rotWithShape="0">
              <a:schemeClr val="tx1"/>
            </a:outerShdw>
          </a:effectLst>
        </p:spPr>
        <p:txBody>
          <a:bodyPr/>
          <a:lstStyle>
            <a:lvl1pPr algn="ctr">
              <a:defRPr sz="3200">
                <a:solidFill>
                  <a:schemeClr val="bg1"/>
                </a:solidFill>
              </a:defRPr>
            </a:lvl1pPr>
          </a:lstStyle>
          <a:p>
            <a:pPr lvl="0"/>
            <a:r>
              <a:rPr lang="en-US" altLang="en-US" noProof="0"/>
              <a:t>Click to edit Master title style</a:t>
            </a:r>
            <a:endParaRPr lang="ru-RU" altLang="en-US" noProof="0"/>
          </a:p>
        </p:txBody>
      </p:sp>
      <p:sp>
        <p:nvSpPr>
          <p:cNvPr id="5123" name="Rectangle 3">
            <a:extLst>
              <a:ext uri="{FF2B5EF4-FFF2-40B4-BE49-F238E27FC236}">
                <a16:creationId xmlns:a16="http://schemas.microsoft.com/office/drawing/2014/main" id="{8A5C777C-E928-4F47-B35F-1B486D077554}"/>
              </a:ext>
            </a:extLst>
          </p:cNvPr>
          <p:cNvSpPr>
            <a:spLocks noGrp="1" noChangeArrowheads="1"/>
          </p:cNvSpPr>
          <p:nvPr>
            <p:ph type="subTitle" idx="1"/>
          </p:nvPr>
        </p:nvSpPr>
        <p:spPr>
          <a:xfrm>
            <a:off x="1298575" y="1082675"/>
            <a:ext cx="6297613" cy="546100"/>
          </a:xfrm>
          <a:effectLst>
            <a:outerShdw dist="17961" dir="2700000" algn="ctr" rotWithShape="0">
              <a:schemeClr val="tx1"/>
            </a:outerShdw>
          </a:effectLst>
        </p:spPr>
        <p:txBody>
          <a:bodyPr/>
          <a:lstStyle>
            <a:lvl1pPr marL="0" indent="0" algn="ctr">
              <a:buFontTx/>
              <a:buNone/>
              <a:defRPr sz="2400" b="1">
                <a:solidFill>
                  <a:schemeClr val="bg1"/>
                </a:solidFill>
              </a:defRPr>
            </a:lvl1pPr>
          </a:lstStyle>
          <a:p>
            <a:pPr lvl="0"/>
            <a:r>
              <a:rPr lang="en-US" altLang="en-US" noProof="0"/>
              <a:t>Click to edit Master subtitle style</a:t>
            </a:r>
            <a:endParaRPr lang="ru-RU" altLang="en-US" noProof="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957ED-6E4C-425B-B3D5-6E4DA8BA2C56}"/>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C47A3AB1-94E1-4941-BE95-1BD3F4CFD85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Tree>
    <p:extLst>
      <p:ext uri="{BB962C8B-B14F-4D97-AF65-F5344CB8AC3E}">
        <p14:creationId xmlns:p14="http://schemas.microsoft.com/office/powerpoint/2010/main" val="15458321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B3FE-CCD9-4BEC-A96A-E8E7E7E5C91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MY"/>
          </a:p>
        </p:txBody>
      </p:sp>
      <p:sp>
        <p:nvSpPr>
          <p:cNvPr id="3" name="Text Placeholder 2">
            <a:extLst>
              <a:ext uri="{FF2B5EF4-FFF2-40B4-BE49-F238E27FC236}">
                <a16:creationId xmlns:a16="http://schemas.microsoft.com/office/drawing/2014/main" id="{6C855ED8-54A6-4260-A31D-F73CD05EDF8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98158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52F89-4A5D-420D-A629-CE4D3E44043A}"/>
              </a:ext>
            </a:extLst>
          </p:cNvPr>
          <p:cNvSpPr>
            <a:spLocks noGrp="1"/>
          </p:cNvSpPr>
          <p:nvPr>
            <p:ph type="title"/>
          </p:nvPr>
        </p:nvSpPr>
        <p:spPr/>
        <p:txBody>
          <a:bodyPr/>
          <a:lstStyle/>
          <a:p>
            <a:r>
              <a:rPr lang="en-US"/>
              <a:t>Click to edit Master title style</a:t>
            </a:r>
            <a:endParaRPr lang="en-MY"/>
          </a:p>
        </p:txBody>
      </p:sp>
      <p:sp>
        <p:nvSpPr>
          <p:cNvPr id="3" name="Content Placeholder 2">
            <a:extLst>
              <a:ext uri="{FF2B5EF4-FFF2-40B4-BE49-F238E27FC236}">
                <a16:creationId xmlns:a16="http://schemas.microsoft.com/office/drawing/2014/main" id="{4EC8D269-E8C1-4089-9221-AA26DDC7BF82}"/>
              </a:ext>
            </a:extLst>
          </p:cNvPr>
          <p:cNvSpPr>
            <a:spLocks noGrp="1"/>
          </p:cNvSpPr>
          <p:nvPr>
            <p:ph sz="half" idx="1"/>
          </p:nvPr>
        </p:nvSpPr>
        <p:spPr>
          <a:xfrm>
            <a:off x="1511300" y="1268413"/>
            <a:ext cx="3649663" cy="5329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Content Placeholder 3">
            <a:extLst>
              <a:ext uri="{FF2B5EF4-FFF2-40B4-BE49-F238E27FC236}">
                <a16:creationId xmlns:a16="http://schemas.microsoft.com/office/drawing/2014/main" id="{9E6933C9-54BA-4734-A68C-65F56DB6069E}"/>
              </a:ext>
            </a:extLst>
          </p:cNvPr>
          <p:cNvSpPr>
            <a:spLocks noGrp="1"/>
          </p:cNvSpPr>
          <p:nvPr>
            <p:ph sz="half" idx="2"/>
          </p:nvPr>
        </p:nvSpPr>
        <p:spPr>
          <a:xfrm>
            <a:off x="5313363" y="1268413"/>
            <a:ext cx="3651250" cy="53292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Tree>
    <p:extLst>
      <p:ext uri="{BB962C8B-B14F-4D97-AF65-F5344CB8AC3E}">
        <p14:creationId xmlns:p14="http://schemas.microsoft.com/office/powerpoint/2010/main" val="2917811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84679-570F-494D-8C20-EC4001F20DF7}"/>
              </a:ext>
            </a:extLst>
          </p:cNvPr>
          <p:cNvSpPr>
            <a:spLocks noGrp="1"/>
          </p:cNvSpPr>
          <p:nvPr>
            <p:ph type="title"/>
          </p:nvPr>
        </p:nvSpPr>
        <p:spPr>
          <a:xfrm>
            <a:off x="630238" y="365125"/>
            <a:ext cx="7886700" cy="1325563"/>
          </a:xfrm>
        </p:spPr>
        <p:txBody>
          <a:bodyPr/>
          <a:lstStyle/>
          <a:p>
            <a:r>
              <a:rPr lang="en-US"/>
              <a:t>Click to edit Master title style</a:t>
            </a:r>
            <a:endParaRPr lang="en-MY"/>
          </a:p>
        </p:txBody>
      </p:sp>
      <p:sp>
        <p:nvSpPr>
          <p:cNvPr id="3" name="Text Placeholder 2">
            <a:extLst>
              <a:ext uri="{FF2B5EF4-FFF2-40B4-BE49-F238E27FC236}">
                <a16:creationId xmlns:a16="http://schemas.microsoft.com/office/drawing/2014/main" id="{3B85AE98-6EF6-4AFB-AE85-9B87E6780C5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FA0BD7-E47A-49CE-9459-B9AB330DD37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5" name="Text Placeholder 4">
            <a:extLst>
              <a:ext uri="{FF2B5EF4-FFF2-40B4-BE49-F238E27FC236}">
                <a16:creationId xmlns:a16="http://schemas.microsoft.com/office/drawing/2014/main" id="{6A9FC97C-FE7A-43DB-98FD-F0B75AD47A90}"/>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94B8E9B-2652-43B7-986E-808CBA7F89A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Tree>
    <p:extLst>
      <p:ext uri="{BB962C8B-B14F-4D97-AF65-F5344CB8AC3E}">
        <p14:creationId xmlns:p14="http://schemas.microsoft.com/office/powerpoint/2010/main" val="2827689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614F8-3746-4A67-8983-4B6B66C46EA8}"/>
              </a:ext>
            </a:extLst>
          </p:cNvPr>
          <p:cNvSpPr>
            <a:spLocks noGrp="1"/>
          </p:cNvSpPr>
          <p:nvPr>
            <p:ph type="title"/>
          </p:nvPr>
        </p:nvSpPr>
        <p:spPr/>
        <p:txBody>
          <a:bodyPr/>
          <a:lstStyle/>
          <a:p>
            <a:r>
              <a:rPr lang="en-US"/>
              <a:t>Click to edit Master title style</a:t>
            </a:r>
            <a:endParaRPr lang="en-MY"/>
          </a:p>
        </p:txBody>
      </p:sp>
    </p:spTree>
    <p:extLst>
      <p:ext uri="{BB962C8B-B14F-4D97-AF65-F5344CB8AC3E}">
        <p14:creationId xmlns:p14="http://schemas.microsoft.com/office/powerpoint/2010/main" val="414668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9620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7D3E2-1436-47F4-881B-DAD5ACD2BF9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Content Placeholder 2">
            <a:extLst>
              <a:ext uri="{FF2B5EF4-FFF2-40B4-BE49-F238E27FC236}">
                <a16:creationId xmlns:a16="http://schemas.microsoft.com/office/drawing/2014/main" id="{21E549FB-4347-4BD5-9F22-F2CEFD0EE5C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4" name="Text Placeholder 3">
            <a:extLst>
              <a:ext uri="{FF2B5EF4-FFF2-40B4-BE49-F238E27FC236}">
                <a16:creationId xmlns:a16="http://schemas.microsoft.com/office/drawing/2014/main" id="{FFE4126F-80CD-4656-9EDE-A13FC6C11CB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568042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B73CE-8AAF-4048-87BD-01060A9508E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MY"/>
          </a:p>
        </p:txBody>
      </p:sp>
      <p:sp>
        <p:nvSpPr>
          <p:cNvPr id="3" name="Picture Placeholder 2">
            <a:extLst>
              <a:ext uri="{FF2B5EF4-FFF2-40B4-BE49-F238E27FC236}">
                <a16:creationId xmlns:a16="http://schemas.microsoft.com/office/drawing/2014/main" id="{F179CBDD-B30E-4893-8156-0F2D64AE626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MY"/>
          </a:p>
        </p:txBody>
      </p:sp>
      <p:sp>
        <p:nvSpPr>
          <p:cNvPr id="4" name="Text Placeholder 3">
            <a:extLst>
              <a:ext uri="{FF2B5EF4-FFF2-40B4-BE49-F238E27FC236}">
                <a16:creationId xmlns:a16="http://schemas.microsoft.com/office/drawing/2014/main" id="{40E82E5A-043D-46C3-B0C2-71AD72EE79D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31896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5A863-2A04-4B95-8FB7-15A089B71E98}"/>
              </a:ext>
            </a:extLst>
          </p:cNvPr>
          <p:cNvSpPr>
            <a:spLocks noGrp="1"/>
          </p:cNvSpPr>
          <p:nvPr>
            <p:ph type="title"/>
          </p:nvPr>
        </p:nvSpPr>
        <p:spPr/>
        <p:txBody>
          <a:bodyPr/>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32508D96-897A-4139-B002-ACB9EBCDCA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Tree>
    <p:extLst>
      <p:ext uri="{BB962C8B-B14F-4D97-AF65-F5344CB8AC3E}">
        <p14:creationId xmlns:p14="http://schemas.microsoft.com/office/powerpoint/2010/main" val="4280200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443CE-5D97-4285-9B93-DA5804F96526}"/>
              </a:ext>
            </a:extLst>
          </p:cNvPr>
          <p:cNvSpPr>
            <a:spLocks noGrp="1"/>
          </p:cNvSpPr>
          <p:nvPr>
            <p:ph type="title" orient="vert"/>
          </p:nvPr>
        </p:nvSpPr>
        <p:spPr>
          <a:xfrm>
            <a:off x="7102475" y="333375"/>
            <a:ext cx="1862138" cy="6264275"/>
          </a:xfrm>
        </p:spPr>
        <p:txBody>
          <a:bodyPr vert="eaVert"/>
          <a:lstStyle/>
          <a:p>
            <a:r>
              <a:rPr lang="en-US"/>
              <a:t>Click to edit Master title style</a:t>
            </a:r>
            <a:endParaRPr lang="en-MY"/>
          </a:p>
        </p:txBody>
      </p:sp>
      <p:sp>
        <p:nvSpPr>
          <p:cNvPr id="3" name="Vertical Text Placeholder 2">
            <a:extLst>
              <a:ext uri="{FF2B5EF4-FFF2-40B4-BE49-F238E27FC236}">
                <a16:creationId xmlns:a16="http://schemas.microsoft.com/office/drawing/2014/main" id="{CD9D518A-4104-4E46-9B83-DCD1CF5B8CD2}"/>
              </a:ext>
            </a:extLst>
          </p:cNvPr>
          <p:cNvSpPr>
            <a:spLocks noGrp="1"/>
          </p:cNvSpPr>
          <p:nvPr>
            <p:ph type="body" orient="vert" idx="1"/>
          </p:nvPr>
        </p:nvSpPr>
        <p:spPr>
          <a:xfrm>
            <a:off x="1511300" y="333375"/>
            <a:ext cx="5438775" cy="6264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Tree>
    <p:extLst>
      <p:ext uri="{BB962C8B-B14F-4D97-AF65-F5344CB8AC3E}">
        <p14:creationId xmlns:p14="http://schemas.microsoft.com/office/powerpoint/2010/main" val="1383583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a:t>Click to edit Master title style</a:t>
            </a:r>
          </a:p>
        </p:txBody>
      </p:sp>
      <p:sp>
        <p:nvSpPr>
          <p:cNvPr id="3" name="Text Placeholder 2"/>
          <p:cNvSpPr>
            <a:spLocks noGrp="1"/>
          </p:cNvSpPr>
          <p:nvPr>
            <p:ph type="body" sz="half" idx="1"/>
          </p:nvPr>
        </p:nvSpPr>
        <p:spPr>
          <a:xfrm>
            <a:off x="838200" y="1905000"/>
            <a:ext cx="392747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918075" y="1905000"/>
            <a:ext cx="3927475" cy="4191000"/>
          </a:xfrm>
        </p:spPr>
        <p:txBody>
          <a:bodyPr/>
          <a:lstStyle/>
          <a:p>
            <a:pPr lvl="0"/>
            <a:endParaRPr lang="en-US" noProof="0"/>
          </a:p>
        </p:txBody>
      </p:sp>
      <p:sp>
        <p:nvSpPr>
          <p:cNvPr id="5" name="Rectangle 11">
            <a:extLst>
              <a:ext uri="{FF2B5EF4-FFF2-40B4-BE49-F238E27FC236}">
                <a16:creationId xmlns:a16="http://schemas.microsoft.com/office/drawing/2014/main" id="{FC3B8BE0-AEB1-4A6B-A6A3-D3F0C98DE47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2">
            <a:extLst>
              <a:ext uri="{FF2B5EF4-FFF2-40B4-BE49-F238E27FC236}">
                <a16:creationId xmlns:a16="http://schemas.microsoft.com/office/drawing/2014/main" id="{4640A34D-973A-4B02-8938-164345FE54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3">
            <a:extLst>
              <a:ext uri="{FF2B5EF4-FFF2-40B4-BE49-F238E27FC236}">
                <a16:creationId xmlns:a16="http://schemas.microsoft.com/office/drawing/2014/main" id="{5DFEC139-A84B-42E7-88B0-818324D963DA}"/>
              </a:ext>
            </a:extLst>
          </p:cNvPr>
          <p:cNvSpPr>
            <a:spLocks noGrp="1" noChangeArrowheads="1"/>
          </p:cNvSpPr>
          <p:nvPr>
            <p:ph type="sldNum" sz="quarter" idx="12"/>
          </p:nvPr>
        </p:nvSpPr>
        <p:spPr>
          <a:ln/>
        </p:spPr>
        <p:txBody>
          <a:bodyPr/>
          <a:lstStyle>
            <a:lvl1pPr>
              <a:defRPr/>
            </a:lvl1pPr>
          </a:lstStyle>
          <a:p>
            <a:pPr>
              <a:defRPr/>
            </a:pPr>
            <a:fld id="{255BA171-9489-422B-B0B6-58729AD886B4}" type="slidenum">
              <a:rPr lang="en-US" altLang="en-US"/>
              <a:pPr>
                <a:defRPr/>
              </a:pPr>
              <a:t>‹#›</a:t>
            </a:fld>
            <a:endParaRPr lang="en-US" altLang="en-US"/>
          </a:p>
        </p:txBody>
      </p:sp>
    </p:spTree>
    <p:extLst>
      <p:ext uri="{BB962C8B-B14F-4D97-AF65-F5344CB8AC3E}">
        <p14:creationId xmlns:p14="http://schemas.microsoft.com/office/powerpoint/2010/main" val="1937241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8706ADE-64BB-42C0-8AD1-80051810CCCC}"/>
              </a:ext>
            </a:extLst>
          </p:cNvPr>
          <p:cNvSpPr>
            <a:spLocks noGrp="1" noChangeArrowheads="1"/>
          </p:cNvSpPr>
          <p:nvPr>
            <p:ph type="title"/>
          </p:nvPr>
        </p:nvSpPr>
        <p:spPr bwMode="auto">
          <a:xfrm>
            <a:off x="1511300" y="333375"/>
            <a:ext cx="7453313" cy="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vert="horz" wrap="square" lIns="91440" tIns="45720" rIns="91440" bIns="45720" numCol="1" anchor="ctr" anchorCtr="0" compatLnSpc="1">
            <a:prstTxWarp prst="textNoShape">
              <a:avLst/>
            </a:prstTxWarp>
          </a:bodyPr>
          <a:lstStyle/>
          <a:p>
            <a:pPr lvl="0"/>
            <a:r>
              <a:rPr lang="ru-RU" altLang="en-US"/>
              <a:t>Образец заголовка</a:t>
            </a:r>
          </a:p>
        </p:txBody>
      </p:sp>
      <p:sp>
        <p:nvSpPr>
          <p:cNvPr id="1027" name="Rectangle 3">
            <a:extLst>
              <a:ext uri="{FF2B5EF4-FFF2-40B4-BE49-F238E27FC236}">
                <a16:creationId xmlns:a16="http://schemas.microsoft.com/office/drawing/2014/main" id="{4690E2F5-0901-4110-A2D1-DD08F7992C27}"/>
              </a:ext>
            </a:extLst>
          </p:cNvPr>
          <p:cNvSpPr>
            <a:spLocks noGrp="1" noChangeArrowheads="1"/>
          </p:cNvSpPr>
          <p:nvPr>
            <p:ph type="body" idx="1"/>
          </p:nvPr>
        </p:nvSpPr>
        <p:spPr bwMode="auto">
          <a:xfrm>
            <a:off x="1511300" y="1268413"/>
            <a:ext cx="7453313" cy="5329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en-US"/>
              <a:t>Образец текста</a:t>
            </a:r>
          </a:p>
          <a:p>
            <a:pPr lvl="1"/>
            <a:r>
              <a:rPr lang="ru-RU" altLang="en-US"/>
              <a:t>Второй уровень</a:t>
            </a:r>
          </a:p>
          <a:p>
            <a:pPr lvl="2"/>
            <a:r>
              <a:rPr lang="ru-RU" altLang="en-US"/>
              <a:t>Третий уровень</a:t>
            </a:r>
          </a:p>
          <a:p>
            <a:pPr lvl="3"/>
            <a:r>
              <a:rPr lang="ru-RU" altLang="en-US"/>
              <a:t>Четвертый уровень</a:t>
            </a:r>
          </a:p>
          <a:p>
            <a:pPr lvl="4"/>
            <a:r>
              <a:rPr lang="ru-RU" altLang="en-US"/>
              <a:t>Пятый уровень</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rtl="0" eaLnBrk="1" fontAlgn="base" hangingPunct="1">
        <a:spcBef>
          <a:spcPct val="0"/>
        </a:spcBef>
        <a:spcAft>
          <a:spcPct val="0"/>
        </a:spcAft>
        <a:defRPr sz="3600" b="1" kern="1200">
          <a:solidFill>
            <a:schemeClr val="bg2"/>
          </a:solidFill>
          <a:latin typeface="+mj-lt"/>
          <a:ea typeface="+mj-ea"/>
          <a:cs typeface="+mj-cs"/>
        </a:defRPr>
      </a:lvl1pPr>
      <a:lvl2pPr algn="r" rtl="0" eaLnBrk="1" fontAlgn="base" hangingPunct="1">
        <a:spcBef>
          <a:spcPct val="0"/>
        </a:spcBef>
        <a:spcAft>
          <a:spcPct val="0"/>
        </a:spcAft>
        <a:defRPr sz="3600" b="1">
          <a:solidFill>
            <a:schemeClr val="bg2"/>
          </a:solidFill>
          <a:latin typeface="Arial" panose="020B0604020202020204" pitchFamily="34" charset="0"/>
        </a:defRPr>
      </a:lvl2pPr>
      <a:lvl3pPr algn="r" rtl="0" eaLnBrk="1" fontAlgn="base" hangingPunct="1">
        <a:spcBef>
          <a:spcPct val="0"/>
        </a:spcBef>
        <a:spcAft>
          <a:spcPct val="0"/>
        </a:spcAft>
        <a:defRPr sz="3600" b="1">
          <a:solidFill>
            <a:schemeClr val="bg2"/>
          </a:solidFill>
          <a:latin typeface="Arial" panose="020B0604020202020204" pitchFamily="34" charset="0"/>
        </a:defRPr>
      </a:lvl3pPr>
      <a:lvl4pPr algn="r" rtl="0" eaLnBrk="1" fontAlgn="base" hangingPunct="1">
        <a:spcBef>
          <a:spcPct val="0"/>
        </a:spcBef>
        <a:spcAft>
          <a:spcPct val="0"/>
        </a:spcAft>
        <a:defRPr sz="3600" b="1">
          <a:solidFill>
            <a:schemeClr val="bg2"/>
          </a:solidFill>
          <a:latin typeface="Arial" panose="020B0604020202020204" pitchFamily="34" charset="0"/>
        </a:defRPr>
      </a:lvl4pPr>
      <a:lvl5pPr algn="r" rtl="0" eaLnBrk="1" fontAlgn="base" hangingPunct="1">
        <a:spcBef>
          <a:spcPct val="0"/>
        </a:spcBef>
        <a:spcAft>
          <a:spcPct val="0"/>
        </a:spcAft>
        <a:defRPr sz="3600" b="1">
          <a:solidFill>
            <a:schemeClr val="bg2"/>
          </a:solidFill>
          <a:latin typeface="Arial" panose="020B0604020202020204" pitchFamily="34" charset="0"/>
        </a:defRPr>
      </a:lvl5pPr>
      <a:lvl6pPr marL="457200" algn="r" rtl="0" eaLnBrk="1" fontAlgn="base" hangingPunct="1">
        <a:spcBef>
          <a:spcPct val="0"/>
        </a:spcBef>
        <a:spcAft>
          <a:spcPct val="0"/>
        </a:spcAft>
        <a:defRPr sz="3600" b="1">
          <a:solidFill>
            <a:schemeClr val="bg2"/>
          </a:solidFill>
          <a:latin typeface="Arial" panose="020B0604020202020204" pitchFamily="34" charset="0"/>
        </a:defRPr>
      </a:lvl6pPr>
      <a:lvl7pPr marL="914400" algn="r" rtl="0" eaLnBrk="1" fontAlgn="base" hangingPunct="1">
        <a:spcBef>
          <a:spcPct val="0"/>
        </a:spcBef>
        <a:spcAft>
          <a:spcPct val="0"/>
        </a:spcAft>
        <a:defRPr sz="3600" b="1">
          <a:solidFill>
            <a:schemeClr val="bg2"/>
          </a:solidFill>
          <a:latin typeface="Arial" panose="020B0604020202020204" pitchFamily="34" charset="0"/>
        </a:defRPr>
      </a:lvl7pPr>
      <a:lvl8pPr marL="1371600" algn="r" rtl="0" eaLnBrk="1" fontAlgn="base" hangingPunct="1">
        <a:spcBef>
          <a:spcPct val="0"/>
        </a:spcBef>
        <a:spcAft>
          <a:spcPct val="0"/>
        </a:spcAft>
        <a:defRPr sz="3600" b="1">
          <a:solidFill>
            <a:schemeClr val="bg2"/>
          </a:solidFill>
          <a:latin typeface="Arial" panose="020B0604020202020204" pitchFamily="34" charset="0"/>
        </a:defRPr>
      </a:lvl8pPr>
      <a:lvl9pPr marL="1828800" algn="r" rtl="0" eaLnBrk="1" fontAlgn="base" hangingPunct="1">
        <a:spcBef>
          <a:spcPct val="0"/>
        </a:spcBef>
        <a:spcAft>
          <a:spcPct val="0"/>
        </a:spcAft>
        <a:defRPr sz="3600" b="1">
          <a:solidFill>
            <a:schemeClr val="bg2"/>
          </a:solidFill>
          <a:latin typeface="Arial" panose="020B0604020202020204" pitchFamily="34" charset="0"/>
        </a:defRPr>
      </a:lvl9pPr>
    </p:titleStyle>
    <p:bodyStyle>
      <a:lvl1pPr marL="342900" indent="-342900" algn="l" rtl="0" eaLnBrk="1" fontAlgn="base" hangingPunct="1">
        <a:spcBef>
          <a:spcPct val="20000"/>
        </a:spcBef>
        <a:spcAft>
          <a:spcPct val="0"/>
        </a:spcAft>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en.wikipedia.org/wiki/Golf#cite_note-6" TargetMode="External"/><Relationship Id="rId3" Type="http://schemas.openxmlformats.org/officeDocument/2006/relationships/hyperlink" Target="https://en.wiktionary.org/wiki/paganica" TargetMode="External"/><Relationship Id="rId7" Type="http://schemas.openxmlformats.org/officeDocument/2006/relationships/hyperlink" Target="https://en.wikipedia.org/wiki/China" TargetMode="External"/><Relationship Id="rId2" Type="http://schemas.openxmlformats.org/officeDocument/2006/relationships/hyperlink" Target="https://en.wikipedia.org/wiki/Golf#cite_note-3" TargetMode="External"/><Relationship Id="rId1" Type="http://schemas.openxmlformats.org/officeDocument/2006/relationships/slideLayout" Target="../slideLayouts/slideLayout2.xml"/><Relationship Id="rId6" Type="http://schemas.openxmlformats.org/officeDocument/2006/relationships/hyperlink" Target="https://en.wikipedia.org/wiki/Golf#cite_note-:2-5" TargetMode="External"/><Relationship Id="rId5" Type="http://schemas.openxmlformats.org/officeDocument/2006/relationships/hyperlink" Target="https://en.wikipedia.org/wiki/Chuiwan" TargetMode="External"/><Relationship Id="rId10" Type="http://schemas.openxmlformats.org/officeDocument/2006/relationships/hyperlink" Target="https://en.wikipedia.org/wiki/Golf#cite_note-TUGB54-7" TargetMode="External"/><Relationship Id="rId4" Type="http://schemas.openxmlformats.org/officeDocument/2006/relationships/hyperlink" Target="https://en.wikipedia.org/wiki/Golf#cite_note-4" TargetMode="External"/><Relationship Id="rId9" Type="http://schemas.openxmlformats.org/officeDocument/2006/relationships/hyperlink" Target="https://en.wikipedia.org/wiki/Ming_dynasty"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Golf#cite_note-11" TargetMode="External"/><Relationship Id="rId2" Type="http://schemas.openxmlformats.org/officeDocument/2006/relationships/hyperlink" Target="https://www.bing.com/images/search?q=st+andrew+old+course&amp;form=HDRSC2&amp;first=1&amp;tsc=ImageBasicHover" TargetMode="External"/><Relationship Id="rId1" Type="http://schemas.openxmlformats.org/officeDocument/2006/relationships/slideLayout" Target="../slideLayouts/slideLayout2.xml"/><Relationship Id="rId5" Type="http://schemas.openxmlformats.org/officeDocument/2006/relationships/hyperlink" Target="https://www.youtube.com/watch?v=LGtxEaOXzHI" TargetMode="External"/><Relationship Id="rId4" Type="http://schemas.openxmlformats.org/officeDocument/2006/relationships/hyperlink" Target="https://en.wikipedia.org/wiki/Musselburgh_Links"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08F65734-991B-45C0-8688-5A762D02626B}"/>
              </a:ext>
            </a:extLst>
          </p:cNvPr>
          <p:cNvSpPr>
            <a:spLocks noGrp="1" noChangeArrowheads="1"/>
          </p:cNvSpPr>
          <p:nvPr>
            <p:ph type="ctrTitle"/>
          </p:nvPr>
        </p:nvSpPr>
        <p:spPr>
          <a:xfrm>
            <a:off x="611560" y="1340768"/>
            <a:ext cx="8280920" cy="2304256"/>
          </a:xfrm>
          <a:noFill/>
        </p:spPr>
        <p:txBody>
          <a:bodyPr/>
          <a:lstStyle/>
          <a:p>
            <a:r>
              <a:rPr lang="en-US" altLang="en-US" sz="4800" dirty="0">
                <a:latin typeface="Perpetua Titling MT" panose="02020502060505020804" pitchFamily="18" charset="0"/>
              </a:rPr>
              <a:t>THE HISTORY OF GOLF</a:t>
            </a:r>
            <a:endParaRPr lang="uk-UA" altLang="en-US" sz="4800" dirty="0">
              <a:latin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Most people who know&#10;anything about golf will tell&#10;you that it was first played in&#10;Scotland, but that’s only part&#10;of the s...">
            <a:extLst>
              <a:ext uri="{FF2B5EF4-FFF2-40B4-BE49-F238E27FC236}">
                <a16:creationId xmlns:a16="http://schemas.microsoft.com/office/drawing/2014/main" id="{18DE2BAE-ED5C-4F11-A2D4-3014487332E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404664"/>
            <a:ext cx="7480950" cy="5616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14694" name="Picture 6" descr="One of the biggest clues to&#10;golf’s origins comes from the&#10;name of the game itself. The&#10;word “golf” is a corruption of&#10;the ...">
            <a:extLst>
              <a:ext uri="{FF2B5EF4-FFF2-40B4-BE49-F238E27FC236}">
                <a16:creationId xmlns:a16="http://schemas.microsoft.com/office/drawing/2014/main" id="{7456383A-0669-4FF6-AAE5-3A55B0F016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404664"/>
            <a:ext cx="6321204" cy="561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descr="Golf may not be a purely Scottish invention, but that doesn’t mean the Scots weren’t&#10;invaluable to its development. In fac...">
            <a:extLst>
              <a:ext uri="{FF2B5EF4-FFF2-40B4-BE49-F238E27FC236}">
                <a16:creationId xmlns:a16="http://schemas.microsoft.com/office/drawing/2014/main" id="{2A84E515-2A62-46DD-A68C-97B7F65AF1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621000"/>
            <a:ext cx="7480184" cy="561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680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714D8-4059-4C36-8FD7-83130E41D519}"/>
              </a:ext>
            </a:extLst>
          </p:cNvPr>
          <p:cNvSpPr>
            <a:spLocks noGrp="1"/>
          </p:cNvSpPr>
          <p:nvPr>
            <p:ph type="title"/>
          </p:nvPr>
        </p:nvSpPr>
        <p:spPr/>
        <p:txBody>
          <a:bodyPr/>
          <a:lstStyle/>
          <a:p>
            <a:r>
              <a:rPr lang="en-US" dirty="0"/>
              <a:t>The Meaning Of Golf</a:t>
            </a:r>
            <a:endParaRPr lang="en-MY" dirty="0"/>
          </a:p>
        </p:txBody>
      </p:sp>
      <p:sp>
        <p:nvSpPr>
          <p:cNvPr id="5" name="Rectangle 3">
            <a:extLst>
              <a:ext uri="{FF2B5EF4-FFF2-40B4-BE49-F238E27FC236}">
                <a16:creationId xmlns:a16="http://schemas.microsoft.com/office/drawing/2014/main" id="{B39D3437-EF3F-43D5-A2A9-37FFCDE449DF}"/>
              </a:ext>
            </a:extLst>
          </p:cNvPr>
          <p:cNvSpPr txBox="1">
            <a:spLocks noRot="1" noChangeArrowheads="1"/>
          </p:cNvSpPr>
          <p:nvPr/>
        </p:nvSpPr>
        <p:spPr bwMode="auto">
          <a:xfrm>
            <a:off x="1116969" y="1333500"/>
            <a:ext cx="800735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2000" dirty="0"/>
              <a:t>the game's ancient origins are unclear and much debated.</a:t>
            </a:r>
          </a:p>
          <a:p>
            <a:r>
              <a:rPr lang="en-US" altLang="en-US" sz="2000" dirty="0"/>
              <a:t>Some historians</a:t>
            </a:r>
            <a:r>
              <a:rPr lang="en-US" altLang="en-US" sz="2000" baseline="30000" dirty="0">
                <a:hlinkClick r:id="rId2"/>
              </a:rPr>
              <a:t>[3]</a:t>
            </a:r>
            <a:r>
              <a:rPr lang="en-US" altLang="en-US" sz="2000" dirty="0"/>
              <a:t> trace the sport back to the Roman game of </a:t>
            </a:r>
            <a:r>
              <a:rPr lang="en-US" altLang="en-US" sz="2000" dirty="0" err="1">
                <a:hlinkClick r:id="rId3" tooltip="wikt:paganica"/>
              </a:rPr>
              <a:t>paganica</a:t>
            </a:r>
            <a:r>
              <a:rPr lang="en-US" altLang="en-US" sz="2000" dirty="0"/>
              <a:t>, in which participants used a bent stick to hit a stuffed leather ball. One theory asserts that </a:t>
            </a:r>
            <a:r>
              <a:rPr lang="en-US" altLang="en-US" sz="2000" dirty="0" err="1"/>
              <a:t>paganica</a:t>
            </a:r>
            <a:r>
              <a:rPr lang="en-US" altLang="en-US" sz="2000" dirty="0"/>
              <a:t> spread throughout Europe as the Romans conquered most of the continent, during the first century BC, and eventually evolved into the modern game.</a:t>
            </a:r>
            <a:r>
              <a:rPr lang="en-US" altLang="en-US" sz="2000" baseline="30000" dirty="0">
                <a:hlinkClick r:id="rId4"/>
              </a:rPr>
              <a:t>[4]</a:t>
            </a:r>
            <a:endParaRPr lang="en-US" altLang="en-US" sz="2000" dirty="0"/>
          </a:p>
          <a:p>
            <a:r>
              <a:rPr lang="en-US" altLang="en-US" sz="2000" dirty="0"/>
              <a:t>Others cite </a:t>
            </a:r>
            <a:r>
              <a:rPr lang="en-US" altLang="en-US" sz="2000" dirty="0" err="1">
                <a:hlinkClick r:id="rId5" tooltip="Chuiwan"/>
              </a:rPr>
              <a:t>chuiwan</a:t>
            </a:r>
            <a:r>
              <a:rPr lang="en-US" altLang="en-US" sz="2000" dirty="0"/>
              <a:t> (</a:t>
            </a:r>
            <a:r>
              <a:rPr lang="en-US" altLang="en-US" sz="2000" dirty="0" err="1"/>
              <a:t>捶丸</a:t>
            </a:r>
            <a:r>
              <a:rPr lang="en-US" altLang="en-US" sz="2000" dirty="0"/>
              <a:t>; "</a:t>
            </a:r>
            <a:r>
              <a:rPr lang="en-US" altLang="en-US" sz="2000" dirty="0" err="1"/>
              <a:t>chui</a:t>
            </a:r>
            <a:r>
              <a:rPr lang="en-US" altLang="en-US" sz="2000" dirty="0"/>
              <a:t>" means striking and "wan" means small ball)</a:t>
            </a:r>
            <a:r>
              <a:rPr lang="en-US" altLang="en-US" sz="2000" baseline="30000" dirty="0">
                <a:hlinkClick r:id="rId6"/>
              </a:rPr>
              <a:t>[5]</a:t>
            </a:r>
            <a:r>
              <a:rPr lang="en-US" altLang="en-US" sz="2000" dirty="0"/>
              <a:t> as the progenitor, a </a:t>
            </a:r>
            <a:r>
              <a:rPr lang="en-US" altLang="en-US" sz="2000" dirty="0">
                <a:hlinkClick r:id="rId7" tooltip="China"/>
              </a:rPr>
              <a:t>Chinese</a:t>
            </a:r>
            <a:r>
              <a:rPr lang="en-US" altLang="en-US" sz="2000" dirty="0"/>
              <a:t> game played between the eighth and fourteenth centuries.</a:t>
            </a:r>
            <a:r>
              <a:rPr lang="en-US" altLang="en-US" sz="2000" baseline="30000" dirty="0">
                <a:hlinkClick r:id="rId8"/>
              </a:rPr>
              <a:t>[6]</a:t>
            </a:r>
            <a:r>
              <a:rPr lang="en-US" altLang="en-US" sz="2000" dirty="0"/>
              <a:t> A </a:t>
            </a:r>
            <a:r>
              <a:rPr lang="en-US" altLang="en-US" sz="2000" dirty="0">
                <a:hlinkClick r:id="rId9" tooltip="Ming dynasty"/>
              </a:rPr>
              <a:t>Ming Dynasty</a:t>
            </a:r>
            <a:r>
              <a:rPr lang="en-US" altLang="en-US" sz="2000" dirty="0"/>
              <a:t> scroll by the artist </a:t>
            </a:r>
            <a:r>
              <a:rPr lang="en-US" altLang="en-US" sz="2000" dirty="0" err="1"/>
              <a:t>Youqiu</a:t>
            </a:r>
            <a:r>
              <a:rPr lang="en-US" altLang="en-US" sz="2000" dirty="0"/>
              <a:t> dating back to 1368 entitled "The Autumn Banquet" shows a member of the Chinese Imperial court swinging what appears to be a golf club at a small ball with the aim of sinking it into a hole.</a:t>
            </a:r>
            <a:r>
              <a:rPr lang="en-US" altLang="en-US" sz="2000" baseline="30000" dirty="0">
                <a:hlinkClick r:id="rId6"/>
              </a:rPr>
              <a:t>[5]</a:t>
            </a:r>
            <a:r>
              <a:rPr lang="en-US" altLang="en-US" sz="2000" dirty="0"/>
              <a:t> The game is thought to have been introduced into Europe during the Middle Ages.</a:t>
            </a:r>
            <a:r>
              <a:rPr lang="en-US" altLang="en-US" sz="2000" baseline="30000" dirty="0">
                <a:hlinkClick r:id="rId10"/>
              </a:rPr>
              <a:t>[7]</a:t>
            </a:r>
            <a:endParaRPr lang="en-US" altLang="en-US" sz="2000" dirty="0"/>
          </a:p>
        </p:txBody>
      </p:sp>
    </p:spTree>
    <p:extLst>
      <p:ext uri="{BB962C8B-B14F-4D97-AF65-F5344CB8AC3E}">
        <p14:creationId xmlns:p14="http://schemas.microsoft.com/office/powerpoint/2010/main" val="3908975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Despite the ban, which&#10;was renewed by James III&#10;and IV, golf continued to&#10;grow in popularity in&#10;both Scotland and&#10;England....">
            <a:extLst>
              <a:ext uri="{FF2B5EF4-FFF2-40B4-BE49-F238E27FC236}">
                <a16:creationId xmlns:a16="http://schemas.microsoft.com/office/drawing/2014/main" id="{BF5B32A3-16B3-41E1-8705-2374C99E48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621000"/>
            <a:ext cx="7480184" cy="5616000"/>
          </a:xfrm>
          <a:prstGeom prst="rect">
            <a:avLst/>
          </a:prstGeom>
          <a:noFill/>
          <a:extLst>
            <a:ext uri="{909E8E84-426E-40DD-AFC4-6F175D3DCCD1}">
              <a14:hiddenFill xmlns:a14="http://schemas.microsoft.com/office/drawing/2010/main">
                <a:solidFill>
                  <a:srgbClr val="FFFFFF"/>
                </a:solidFill>
              </a14:hiddenFill>
            </a:ext>
          </a:extLst>
        </p:spPr>
      </p:pic>
      <p:pic>
        <p:nvPicPr>
          <p:cNvPr id="198662" name="Picture 6">
            <a:extLst>
              <a:ext uri="{FF2B5EF4-FFF2-40B4-BE49-F238E27FC236}">
                <a16:creationId xmlns:a16="http://schemas.microsoft.com/office/drawing/2014/main" id="{FC5917FE-11B7-438A-B6F1-9047695268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0022" y="621000"/>
            <a:ext cx="7480184" cy="3744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915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706" name="Picture 2" descr="Scotland’s main claim to creating golf comes from 1774, when a group of men from&#10;Edinburgh formed the first official golf ...">
            <a:extLst>
              <a:ext uri="{FF2B5EF4-FFF2-40B4-BE49-F238E27FC236}">
                <a16:creationId xmlns:a16="http://schemas.microsoft.com/office/drawing/2014/main" id="{9BDD14BF-F82E-42AD-B6BE-342330D2AC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476672"/>
            <a:ext cx="7480184" cy="5616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9D3CCBA4-9E9E-407F-97EF-CF5933827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1628800"/>
            <a:ext cx="4565692" cy="428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7321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Who invented golf, and how did it become so popular?">
            <a:extLst>
              <a:ext uri="{FF2B5EF4-FFF2-40B4-BE49-F238E27FC236}">
                <a16:creationId xmlns:a16="http://schemas.microsoft.com/office/drawing/2014/main" id="{E89E3CB2-BF26-4117-A0DB-26CCED1884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764704"/>
            <a:ext cx="3420000" cy="490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Origins of Golf: When and Where Did Golf Begin?">
            <a:extLst>
              <a:ext uri="{FF2B5EF4-FFF2-40B4-BE49-F238E27FC236}">
                <a16:creationId xmlns:a16="http://schemas.microsoft.com/office/drawing/2014/main" id="{8540F377-C6C0-41D8-8599-D9F0F00444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768" y="764704"/>
            <a:ext cx="3420000" cy="490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2871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1730" name="Picture 2" descr="• The earliest known golf balls were made&#10;of wood, most of which were imported&#10;to Scotland from Holland (another clue&#10;that...">
            <a:extLst>
              <a:ext uri="{FF2B5EF4-FFF2-40B4-BE49-F238E27FC236}">
                <a16:creationId xmlns:a16="http://schemas.microsoft.com/office/drawing/2014/main" id="{C55621FA-645B-4449-AD90-BDF392DF71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404664"/>
            <a:ext cx="7480184" cy="5616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a:extLst>
              <a:ext uri="{FF2B5EF4-FFF2-40B4-BE49-F238E27FC236}">
                <a16:creationId xmlns:a16="http://schemas.microsoft.com/office/drawing/2014/main" id="{A62E681F-F9EA-4F26-AFC1-8262F99C3D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3526" y="2636912"/>
            <a:ext cx="6220428" cy="2937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42018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8A517ECC-622E-442E-82B5-9A229026E65C}"/>
              </a:ext>
            </a:extLst>
          </p:cNvPr>
          <p:cNvSpPr>
            <a:spLocks noGrp="1" noRot="1" noChangeArrowheads="1"/>
          </p:cNvSpPr>
          <p:nvPr>
            <p:ph idx="1"/>
          </p:nvPr>
        </p:nvSpPr>
        <p:spPr>
          <a:xfrm>
            <a:off x="1493997" y="1645394"/>
            <a:ext cx="7453313" cy="3799830"/>
          </a:xfrm>
        </p:spPr>
        <p:txBody>
          <a:bodyPr/>
          <a:lstStyle/>
          <a:p>
            <a:pPr eaLnBrk="1" hangingPunct="1"/>
            <a:r>
              <a:rPr lang="en-US" altLang="en-US" sz="2400" dirty="0">
                <a:solidFill>
                  <a:schemeClr val="tx2"/>
                </a:solidFill>
                <a:effectLst/>
              </a:rPr>
              <a:t>In 1764, the standard 18-hole golf course was created at </a:t>
            </a:r>
            <a:r>
              <a:rPr lang="en-US" altLang="en-US" sz="2400" dirty="0">
                <a:solidFill>
                  <a:schemeClr val="bg2">
                    <a:lumMod val="75000"/>
                  </a:schemeClr>
                </a:solidFill>
                <a:effectLst/>
                <a:hlinkClick r:id="rId2">
                  <a:extLst>
                    <a:ext uri="{A12FA001-AC4F-418D-AE19-62706E023703}">
                      <ahyp:hlinkClr xmlns:ahyp="http://schemas.microsoft.com/office/drawing/2018/hyperlinkcolor" val="tx"/>
                    </a:ext>
                  </a:extLst>
                </a:hlinkClick>
              </a:rPr>
              <a:t>St Andrews </a:t>
            </a:r>
            <a:r>
              <a:rPr lang="en-US" altLang="en-US" sz="2400" dirty="0">
                <a:solidFill>
                  <a:schemeClr val="tx2"/>
                </a:solidFill>
                <a:effectLst/>
              </a:rPr>
              <a:t>when members modified the course from 22 to 18 holes.</a:t>
            </a:r>
            <a:r>
              <a:rPr lang="en-US" altLang="en-US" sz="2400" baseline="30000" dirty="0">
                <a:solidFill>
                  <a:schemeClr val="tx2"/>
                </a:solidFill>
                <a:effectLst/>
                <a:hlinkClick r:id="rId3">
                  <a:extLst>
                    <a:ext uri="{A12FA001-AC4F-418D-AE19-62706E023703}">
                      <ahyp:hlinkClr xmlns:ahyp="http://schemas.microsoft.com/office/drawing/2018/hyperlinkcolor" val="tx"/>
                    </a:ext>
                  </a:extLst>
                </a:hlinkClick>
              </a:rPr>
              <a:t>[11]</a:t>
            </a:r>
            <a:r>
              <a:rPr lang="en-US" altLang="en-US" sz="2400" dirty="0">
                <a:solidFill>
                  <a:schemeClr val="tx2"/>
                </a:solidFill>
                <a:effectLst/>
              </a:rPr>
              <a:t> Golf is documented as being played on </a:t>
            </a:r>
            <a:r>
              <a:rPr lang="en-US" altLang="en-US" sz="2400" dirty="0" err="1">
                <a:solidFill>
                  <a:schemeClr val="bg2">
                    <a:lumMod val="75000"/>
                  </a:schemeClr>
                </a:solidFill>
                <a:effectLst/>
                <a:hlinkClick r:id="rId4" tooltip="Musselburgh Links">
                  <a:extLst>
                    <a:ext uri="{A12FA001-AC4F-418D-AE19-62706E023703}">
                      <ahyp:hlinkClr xmlns:ahyp="http://schemas.microsoft.com/office/drawing/2018/hyperlinkcolor" val="tx"/>
                    </a:ext>
                  </a:extLst>
                </a:hlinkClick>
              </a:rPr>
              <a:t>Musselburgh</a:t>
            </a:r>
            <a:r>
              <a:rPr lang="en-US" altLang="en-US" sz="2400" dirty="0">
                <a:solidFill>
                  <a:schemeClr val="bg2">
                    <a:lumMod val="75000"/>
                  </a:schemeClr>
                </a:solidFill>
                <a:effectLst/>
                <a:hlinkClick r:id="rId4" tooltip="Musselburgh Links">
                  <a:extLst>
                    <a:ext uri="{A12FA001-AC4F-418D-AE19-62706E023703}">
                      <ahyp:hlinkClr xmlns:ahyp="http://schemas.microsoft.com/office/drawing/2018/hyperlinkcolor" val="tx"/>
                    </a:ext>
                  </a:extLst>
                </a:hlinkClick>
              </a:rPr>
              <a:t> Links</a:t>
            </a:r>
            <a:r>
              <a:rPr lang="en-US" altLang="en-US" sz="2400" dirty="0">
                <a:solidFill>
                  <a:schemeClr val="tx2"/>
                </a:solidFill>
                <a:effectLst/>
              </a:rPr>
              <a:t>, East Lothian, Scotland as early as 2 March 1672, which is certified as the oldest golf course in the world by </a:t>
            </a:r>
            <a:r>
              <a:rPr lang="en-US" altLang="en-US" sz="2400" i="1" dirty="0">
                <a:solidFill>
                  <a:schemeClr val="tx2"/>
                </a:solidFill>
                <a:effectLst/>
              </a:rPr>
              <a:t>Guinness World Records</a:t>
            </a:r>
          </a:p>
          <a:p>
            <a:pPr eaLnBrk="1" hangingPunct="1"/>
            <a:endParaRPr lang="en-US" altLang="en-US" sz="2400" i="1" dirty="0">
              <a:solidFill>
                <a:schemeClr val="tx2"/>
              </a:solidFill>
              <a:effectLst/>
            </a:endParaRPr>
          </a:p>
          <a:p>
            <a:pPr eaLnBrk="1" hangingPunct="1"/>
            <a:r>
              <a:rPr lang="en-US" altLang="en-US" sz="2400" i="1" dirty="0">
                <a:solidFill>
                  <a:schemeClr val="tx2"/>
                </a:solidFill>
                <a:effectLst/>
                <a:hlinkClick r:id="rId5">
                  <a:extLst>
                    <a:ext uri="{A12FA001-AC4F-418D-AE19-62706E023703}">
                      <ahyp:hlinkClr xmlns:ahyp="http://schemas.microsoft.com/office/drawing/2018/hyperlinkcolor" val="tx"/>
                    </a:ext>
                  </a:extLst>
                </a:hlinkClick>
              </a:rPr>
              <a:t>https://www.youtube.com/watch?v=LGtxEaOXzHI</a:t>
            </a:r>
            <a:endParaRPr lang="en-US" altLang="en-US" sz="2400" i="1" dirty="0">
              <a:solidFill>
                <a:schemeClr val="tx2"/>
              </a:solidFill>
              <a:effectLst/>
            </a:endParaRPr>
          </a:p>
        </p:txBody>
      </p:sp>
      <p:sp>
        <p:nvSpPr>
          <p:cNvPr id="9" name="Title 1">
            <a:extLst>
              <a:ext uri="{FF2B5EF4-FFF2-40B4-BE49-F238E27FC236}">
                <a16:creationId xmlns:a16="http://schemas.microsoft.com/office/drawing/2014/main" id="{CBBD5290-6B84-49DC-8092-74ADCA40E537}"/>
              </a:ext>
            </a:extLst>
          </p:cNvPr>
          <p:cNvSpPr>
            <a:spLocks noGrp="1"/>
          </p:cNvSpPr>
          <p:nvPr>
            <p:ph type="title"/>
          </p:nvPr>
        </p:nvSpPr>
        <p:spPr>
          <a:xfrm>
            <a:off x="1511300" y="333375"/>
            <a:ext cx="7453313" cy="508000"/>
          </a:xfrm>
        </p:spPr>
        <p:txBody>
          <a:bodyPr/>
          <a:lstStyle/>
          <a:p>
            <a:pPr algn="ctr"/>
            <a:r>
              <a:rPr lang="en-US" dirty="0"/>
              <a:t>New Era Of Golf</a:t>
            </a:r>
            <a:endParaRPr lang="en-MY" dirty="0"/>
          </a:p>
        </p:txBody>
      </p:sp>
    </p:spTree>
    <p:extLst>
      <p:ext uri="{BB962C8B-B14F-4D97-AF65-F5344CB8AC3E}">
        <p14:creationId xmlns:p14="http://schemas.microsoft.com/office/powerpoint/2010/main" val="3580415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Golf Questions You're Afraid To Ask: Who Invented Golf, And How Did It  Become So Popular? - Pleasant View Golf Club">
            <a:extLst>
              <a:ext uri="{FF2B5EF4-FFF2-40B4-BE49-F238E27FC236}">
                <a16:creationId xmlns:a16="http://schemas.microsoft.com/office/drawing/2014/main" id="{972E7354-97D0-468B-8BF3-A45FC2A57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11300" y="1412776"/>
            <a:ext cx="3372686" cy="450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A History of Olympic Golf | Professional Golfers Career College">
            <a:extLst>
              <a:ext uri="{FF2B5EF4-FFF2-40B4-BE49-F238E27FC236}">
                <a16:creationId xmlns:a16="http://schemas.microsoft.com/office/drawing/2014/main" id="{83739B1A-A7F1-4932-9813-B5255546C3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7956" y="1401314"/>
            <a:ext cx="3373200" cy="451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7147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a:extLst>
              <a:ext uri="{FF2B5EF4-FFF2-40B4-BE49-F238E27FC236}">
                <a16:creationId xmlns:a16="http://schemas.microsoft.com/office/drawing/2014/main" id="{A1ACC893-C68B-406C-A2E8-4AD307F536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621000"/>
            <a:ext cx="7330186" cy="561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85A561A6-7E47-408D-B144-8C8C893AE5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621000"/>
            <a:ext cx="7488000" cy="56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8920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63688" y="3825622"/>
            <a:ext cx="6984776" cy="2123658"/>
          </a:xfrm>
          <a:prstGeom prst="rect">
            <a:avLst/>
          </a:prstGeom>
          <a:noFill/>
          <a:ln>
            <a:noFill/>
          </a:ln>
        </p:spPr>
        <p:txBody>
          <a:bodyPr wrap="square" lIns="91440" tIns="45720" rIns="91440" bIns="45720">
            <a:spAutoFit/>
          </a:bodyPr>
          <a:lstStyle/>
          <a:p>
            <a:pPr algn="r"/>
            <a:r>
              <a:rPr lang="en-US" sz="6600" b="1" dirty="0">
                <a:ln w="28575">
                  <a:solidFill>
                    <a:prstClr val="white"/>
                  </a:solidFill>
                  <a:prstDash val="solid"/>
                </a:ln>
                <a:solidFill>
                  <a:prstClr val="black"/>
                </a:solidFill>
                <a:effectLst>
                  <a:outerShdw blurRad="41275" dist="20320" dir="1800000" algn="tl" rotWithShape="0">
                    <a:srgbClr val="000000">
                      <a:alpha val="40000"/>
                    </a:srgbClr>
                  </a:outerShdw>
                </a:effectLst>
                <a:latin typeface="Britannic Bold" pitchFamily="34" charset="0"/>
              </a:rPr>
              <a:t>History of</a:t>
            </a:r>
          </a:p>
          <a:p>
            <a:pPr algn="r"/>
            <a:r>
              <a:rPr lang="en-US" sz="6600" b="1" dirty="0">
                <a:ln w="28575">
                  <a:solidFill>
                    <a:prstClr val="white"/>
                  </a:solidFill>
                  <a:prstDash val="solid"/>
                </a:ln>
                <a:solidFill>
                  <a:prstClr val="black"/>
                </a:solidFill>
                <a:effectLst>
                  <a:outerShdw blurRad="41275" dist="20320" dir="1800000" algn="tl" rotWithShape="0">
                    <a:srgbClr val="000000">
                      <a:alpha val="40000"/>
                    </a:srgbClr>
                  </a:outerShdw>
                </a:effectLst>
                <a:latin typeface="Britannic Bold" pitchFamily="34" charset="0"/>
              </a:rPr>
              <a:t>Golf in Malaysia</a:t>
            </a:r>
          </a:p>
        </p:txBody>
      </p:sp>
    </p:spTree>
    <p:extLst>
      <p:ext uri="{BB962C8B-B14F-4D97-AF65-F5344CB8AC3E}">
        <p14:creationId xmlns:p14="http://schemas.microsoft.com/office/powerpoint/2010/main" val="3470092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E6017D5-A993-4E02-918D-2DBD1C301BD0}"/>
              </a:ext>
            </a:extLst>
          </p:cNvPr>
          <p:cNvSpPr>
            <a:spLocks noGrp="1"/>
          </p:cNvSpPr>
          <p:nvPr>
            <p:ph idx="1"/>
          </p:nvPr>
        </p:nvSpPr>
        <p:spPr>
          <a:xfrm>
            <a:off x="899592" y="3861048"/>
            <a:ext cx="8101408" cy="2304256"/>
          </a:xfrm>
        </p:spPr>
        <p:txBody>
          <a:bodyPr>
            <a:normAutofit/>
          </a:bodyPr>
          <a:lstStyle/>
          <a:p>
            <a:pPr fontAlgn="base"/>
            <a:r>
              <a:rPr lang="en-MY" dirty="0"/>
              <a:t>Little is known of the beginnings of golf in this country. It is fairly certain, however, that the game was imported at about the same time as the rubber tree. Golf in Malaysia is, therefore a game of more than respectable antiquity.</a:t>
            </a:r>
          </a:p>
          <a:p>
            <a:pPr fontAlgn="base"/>
            <a:endParaRPr lang="en-MY" dirty="0"/>
          </a:p>
          <a:p>
            <a:pPr fontAlgn="base"/>
            <a:endParaRPr lang="en-MY" dirty="0"/>
          </a:p>
          <a:p>
            <a:pPr fontAlgn="base"/>
            <a:endParaRPr lang="en-MY" dirty="0"/>
          </a:p>
          <a:p>
            <a:pPr fontAlgn="base"/>
            <a:endParaRPr lang="en-MY" dirty="0"/>
          </a:p>
          <a:p>
            <a:pPr marL="0" indent="0" fontAlgn="base">
              <a:buNone/>
            </a:pPr>
            <a:endParaRPr lang="en-MY" dirty="0"/>
          </a:p>
          <a:p>
            <a:pPr marL="0" indent="0" fontAlgn="base">
              <a:buNone/>
            </a:pPr>
            <a:endParaRPr lang="en-MY" dirty="0"/>
          </a:p>
        </p:txBody>
      </p:sp>
      <p:pic>
        <p:nvPicPr>
          <p:cNvPr id="5" name="Picture 4">
            <a:extLst>
              <a:ext uri="{FF2B5EF4-FFF2-40B4-BE49-F238E27FC236}">
                <a16:creationId xmlns:a16="http://schemas.microsoft.com/office/drawing/2014/main" id="{C08BDB8B-E034-495F-9B47-B602D00657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174550"/>
            <a:ext cx="6696744" cy="3280346"/>
          </a:xfrm>
          <a:prstGeom prst="rect">
            <a:avLst/>
          </a:prstGeom>
        </p:spPr>
      </p:pic>
    </p:spTree>
    <p:extLst>
      <p:ext uri="{BB962C8B-B14F-4D97-AF65-F5344CB8AC3E}">
        <p14:creationId xmlns:p14="http://schemas.microsoft.com/office/powerpoint/2010/main" val="411979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2CFEE1BB-ED31-43BA-8C5B-ED4AA0922BD7}"/>
              </a:ext>
            </a:extLst>
          </p:cNvPr>
          <p:cNvSpPr>
            <a:spLocks noGrp="1"/>
          </p:cNvSpPr>
          <p:nvPr>
            <p:ph idx="1"/>
          </p:nvPr>
        </p:nvSpPr>
        <p:spPr>
          <a:xfrm>
            <a:off x="1511300" y="1268413"/>
            <a:ext cx="7453313" cy="5329237"/>
          </a:xfrm>
        </p:spPr>
        <p:txBody>
          <a:bodyPr>
            <a:normAutofit fontScale="85000" lnSpcReduction="10000"/>
          </a:bodyPr>
          <a:lstStyle/>
          <a:p>
            <a:r>
              <a:rPr lang="en-MY" dirty="0"/>
              <a:t>Sometime in 1894, at some 19th hole, a few golfers were discussing the respective merits of their favourite players. To settle the issue it was decided to hold an 18-hole stroke play competition open to all comers. </a:t>
            </a:r>
          </a:p>
          <a:p>
            <a:endParaRPr lang="en-MY" dirty="0"/>
          </a:p>
          <a:p>
            <a:r>
              <a:rPr lang="en-MY" dirty="0"/>
              <a:t>Thus was born the Straits Championship, the forerunner of the Malaysian Open Amateur Championship. Except for the war years 1917-18 and 1941-47 this event has been held annually. </a:t>
            </a:r>
          </a:p>
          <a:p>
            <a:endParaRPr lang="en-MY" dirty="0"/>
          </a:p>
          <a:p>
            <a:r>
              <a:rPr lang="en-MY" dirty="0"/>
              <a:t>The venue was fixed by mutual agreement between various clubs in Singapore, Kuala Lumpur and Penang and the organization is left to the host club.</a:t>
            </a:r>
          </a:p>
        </p:txBody>
      </p:sp>
    </p:spTree>
    <p:extLst>
      <p:ext uri="{BB962C8B-B14F-4D97-AF65-F5344CB8AC3E}">
        <p14:creationId xmlns:p14="http://schemas.microsoft.com/office/powerpoint/2010/main" val="2961127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9660EAB3-1D7C-4F42-B73A-216E1AD97D75}"/>
              </a:ext>
            </a:extLst>
          </p:cNvPr>
          <p:cNvSpPr>
            <a:spLocks noGrp="1"/>
          </p:cNvSpPr>
          <p:nvPr>
            <p:ph idx="1"/>
          </p:nvPr>
        </p:nvSpPr>
        <p:spPr>
          <a:xfrm>
            <a:off x="845343" y="1196752"/>
            <a:ext cx="7453313" cy="5329237"/>
          </a:xfrm>
        </p:spPr>
        <p:txBody>
          <a:bodyPr>
            <a:normAutofit fontScale="92500" lnSpcReduction="10000"/>
          </a:bodyPr>
          <a:lstStyle/>
          <a:p>
            <a:pPr fontAlgn="base"/>
            <a:r>
              <a:rPr lang="en-MY" dirty="0"/>
              <a:t>It was not until 1929 that a national organization was formed to run the amateur championship in the country. Called the </a:t>
            </a:r>
            <a:r>
              <a:rPr lang="en-MY" b="1" dirty="0"/>
              <a:t>Malayan Golf Association</a:t>
            </a:r>
            <a:r>
              <a:rPr lang="en-MY" dirty="0"/>
              <a:t>, it progressively undertook the functions of co-ordinating golfing activities in Malaya and Singapore.</a:t>
            </a:r>
          </a:p>
          <a:p>
            <a:pPr fontAlgn="base"/>
            <a:endParaRPr lang="en-MY" dirty="0"/>
          </a:p>
          <a:p>
            <a:pPr fontAlgn="base"/>
            <a:r>
              <a:rPr lang="en-MY" dirty="0"/>
              <a:t>By 1953, the Association had 15 member clubs in Kuala Lumpur, Perak, Kedah, Malacca, Penang, Johor, Selangor as well as Singapore. Nine years later in 1962 the Association’s name was change to </a:t>
            </a:r>
            <a:r>
              <a:rPr lang="en-MY" b="1" dirty="0"/>
              <a:t>Federation of Malaya Golf Association </a:t>
            </a:r>
            <a:r>
              <a:rPr lang="en-MY" dirty="0"/>
              <a:t>after Singapore formed its own national body.</a:t>
            </a:r>
          </a:p>
          <a:p>
            <a:pPr fontAlgn="base"/>
            <a:endParaRPr lang="en-MY" dirty="0"/>
          </a:p>
        </p:txBody>
      </p:sp>
      <p:pic>
        <p:nvPicPr>
          <p:cNvPr id="5" name="Picture 4">
            <a:extLst>
              <a:ext uri="{FF2B5EF4-FFF2-40B4-BE49-F238E27FC236}">
                <a16:creationId xmlns:a16="http://schemas.microsoft.com/office/drawing/2014/main" id="{4BB6AEF8-5878-493F-ADE5-05164BAA26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39053" y="0"/>
            <a:ext cx="1576887" cy="2158604"/>
          </a:xfrm>
          <a:prstGeom prst="rect">
            <a:avLst/>
          </a:prstGeom>
        </p:spPr>
      </p:pic>
    </p:spTree>
    <p:extLst>
      <p:ext uri="{BB962C8B-B14F-4D97-AF65-F5344CB8AC3E}">
        <p14:creationId xmlns:p14="http://schemas.microsoft.com/office/powerpoint/2010/main" val="219950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4C21645-DF65-4E6E-99B1-CC78F156A8C2}"/>
              </a:ext>
            </a:extLst>
          </p:cNvPr>
          <p:cNvSpPr>
            <a:spLocks noGrp="1"/>
          </p:cNvSpPr>
          <p:nvPr>
            <p:ph idx="1"/>
          </p:nvPr>
        </p:nvSpPr>
        <p:spPr>
          <a:xfrm>
            <a:off x="951535" y="764381"/>
            <a:ext cx="7453313" cy="5329237"/>
          </a:xfrm>
        </p:spPr>
        <p:txBody>
          <a:bodyPr>
            <a:normAutofit/>
          </a:bodyPr>
          <a:lstStyle/>
          <a:p>
            <a:pPr fontAlgn="base"/>
            <a:r>
              <a:rPr lang="en-MY" dirty="0"/>
              <a:t>By 1965, however, the two associations teamed up again to form the </a:t>
            </a:r>
            <a:r>
              <a:rPr lang="en-MY" b="1" dirty="0"/>
              <a:t>Golf Association of Malaysia</a:t>
            </a:r>
            <a:r>
              <a:rPr lang="en-MY" dirty="0"/>
              <a:t>.</a:t>
            </a:r>
          </a:p>
          <a:p>
            <a:pPr fontAlgn="base"/>
            <a:r>
              <a:rPr lang="en-MY" dirty="0"/>
              <a:t>However, the alliance was short lived due to territorial divide,        which resulted in the separation of Singapore from Malaysia. </a:t>
            </a:r>
            <a:br>
              <a:rPr lang="en-MY" dirty="0"/>
            </a:br>
            <a:r>
              <a:rPr lang="en-MY" dirty="0"/>
              <a:t>In 1965 the Association changed its name to </a:t>
            </a:r>
            <a:br>
              <a:rPr lang="en-MY" dirty="0"/>
            </a:br>
            <a:r>
              <a:rPr lang="en-MY" b="1" dirty="0"/>
              <a:t>Malaysian Golf Association </a:t>
            </a:r>
            <a:r>
              <a:rPr lang="en-MY" dirty="0"/>
              <a:t>– in short called “M.G.A.”</a:t>
            </a:r>
          </a:p>
          <a:p>
            <a:endParaRPr lang="en-MY" dirty="0"/>
          </a:p>
          <a:p>
            <a:endParaRPr lang="en-MY" dirty="0"/>
          </a:p>
        </p:txBody>
      </p:sp>
      <p:pic>
        <p:nvPicPr>
          <p:cNvPr id="6" name="Picture 5">
            <a:extLst>
              <a:ext uri="{FF2B5EF4-FFF2-40B4-BE49-F238E27FC236}">
                <a16:creationId xmlns:a16="http://schemas.microsoft.com/office/drawing/2014/main" id="{81ADFDE1-FCF8-4902-A46E-86AF4BADF0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2700" y="0"/>
            <a:ext cx="1576887" cy="2158604"/>
          </a:xfrm>
          <a:prstGeom prst="rect">
            <a:avLst/>
          </a:prstGeom>
        </p:spPr>
      </p:pic>
    </p:spTree>
    <p:extLst>
      <p:ext uri="{BB962C8B-B14F-4D97-AF65-F5344CB8AC3E}">
        <p14:creationId xmlns:p14="http://schemas.microsoft.com/office/powerpoint/2010/main" val="3958276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C89F9-8552-4027-88F6-AC645D694527}"/>
              </a:ext>
            </a:extLst>
          </p:cNvPr>
          <p:cNvSpPr>
            <a:spLocks noGrp="1"/>
          </p:cNvSpPr>
          <p:nvPr>
            <p:ph type="title"/>
          </p:nvPr>
        </p:nvSpPr>
        <p:spPr/>
        <p:txBody>
          <a:bodyPr/>
          <a:lstStyle/>
          <a:p>
            <a:r>
              <a:rPr lang="en-US" dirty="0"/>
              <a:t>Royal Pahang Golf Club</a:t>
            </a:r>
            <a:endParaRPr lang="en-MY" dirty="0"/>
          </a:p>
        </p:txBody>
      </p:sp>
      <p:pic>
        <p:nvPicPr>
          <p:cNvPr id="4" name="Picture 2" descr="Pahang Golfing - Pahang Activities">
            <a:extLst>
              <a:ext uri="{FF2B5EF4-FFF2-40B4-BE49-F238E27FC236}">
                <a16:creationId xmlns:a16="http://schemas.microsoft.com/office/drawing/2014/main" id="{8CF3E275-D7AF-4239-80DB-12B75266CE0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11300" y="1447352"/>
            <a:ext cx="7453313" cy="4971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0186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24832-FACF-4B07-B795-ED0716D69FE9}"/>
              </a:ext>
            </a:extLst>
          </p:cNvPr>
          <p:cNvSpPr>
            <a:spLocks noGrp="1"/>
          </p:cNvSpPr>
          <p:nvPr>
            <p:ph type="title"/>
          </p:nvPr>
        </p:nvSpPr>
        <p:spPr/>
        <p:txBody>
          <a:bodyPr/>
          <a:lstStyle/>
          <a:p>
            <a:r>
              <a:rPr lang="en-US" dirty="0"/>
              <a:t>Forest City, JB</a:t>
            </a:r>
            <a:endParaRPr lang="en-MY" dirty="0"/>
          </a:p>
        </p:txBody>
      </p:sp>
      <p:pic>
        <p:nvPicPr>
          <p:cNvPr id="6" name="Picture 2" descr="Forest City Golf Course - Classic &amp; Legacy | Forest City Golf Resort">
            <a:extLst>
              <a:ext uri="{FF2B5EF4-FFF2-40B4-BE49-F238E27FC236}">
                <a16:creationId xmlns:a16="http://schemas.microsoft.com/office/drawing/2014/main" id="{D5F35CFA-9E58-4B1D-A3C2-5A6ED7562DF8}"/>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511300" y="1547462"/>
            <a:ext cx="7453313" cy="4771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3436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704C-4840-4CDD-89C6-AFFF8F76228A}"/>
              </a:ext>
            </a:extLst>
          </p:cNvPr>
          <p:cNvSpPr>
            <a:spLocks noGrp="1"/>
          </p:cNvSpPr>
          <p:nvPr>
            <p:ph type="title"/>
          </p:nvPr>
        </p:nvSpPr>
        <p:spPr/>
        <p:txBody>
          <a:bodyPr/>
          <a:lstStyle/>
          <a:p>
            <a:r>
              <a:rPr lang="en-US" dirty="0"/>
              <a:t>TPC, KL</a:t>
            </a:r>
            <a:endParaRPr lang="en-MY" dirty="0"/>
          </a:p>
        </p:txBody>
      </p:sp>
      <p:pic>
        <p:nvPicPr>
          <p:cNvPr id="4" name="Picture 2" descr="Golf: Family-friendly TPC KL out to enhance green initiatives | The Star">
            <a:extLst>
              <a:ext uri="{FF2B5EF4-FFF2-40B4-BE49-F238E27FC236}">
                <a16:creationId xmlns:a16="http://schemas.microsoft.com/office/drawing/2014/main" id="{9CB0DE19-EE9F-41D1-83F1-F8EC30CEBC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81307" y="1268413"/>
            <a:ext cx="7113298" cy="5329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0092258"/>
      </p:ext>
    </p:extLst>
  </p:cSld>
  <p:clrMapOvr>
    <a:masterClrMapping/>
  </p:clrMapOvr>
</p:sld>
</file>

<file path=ppt/theme/theme1.xml><?xml version="1.0" encoding="utf-8"?>
<a:theme xmlns:a="http://schemas.openxmlformats.org/drawingml/2006/main" name="template">
  <a:themeElements>
    <a:clrScheme name="template 8">
      <a:dk1>
        <a:srgbClr val="4D4D4D"/>
      </a:dk1>
      <a:lt1>
        <a:srgbClr val="FFFFFF"/>
      </a:lt1>
      <a:dk2>
        <a:srgbClr val="000000"/>
      </a:dk2>
      <a:lt2>
        <a:srgbClr val="329AE9"/>
      </a:lt2>
      <a:accent1>
        <a:srgbClr val="68B7EA"/>
      </a:accent1>
      <a:accent2>
        <a:srgbClr val="2A7A22"/>
      </a:accent2>
      <a:accent3>
        <a:srgbClr val="FFFFFF"/>
      </a:accent3>
      <a:accent4>
        <a:srgbClr val="404040"/>
      </a:accent4>
      <a:accent5>
        <a:srgbClr val="B9D8F3"/>
      </a:accent5>
      <a:accent6>
        <a:srgbClr val="256E1E"/>
      </a:accent6>
      <a:hlink>
        <a:srgbClr val="19AE34"/>
      </a:hlink>
      <a:folHlink>
        <a:srgbClr val="EAEAEA"/>
      </a:folHlink>
    </a:clrScheme>
    <a:fontScheme name="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template 1">
        <a:dk1>
          <a:srgbClr val="4D4D4D"/>
        </a:dk1>
        <a:lt1>
          <a:srgbClr val="FFFFFF"/>
        </a:lt1>
        <a:dk2>
          <a:srgbClr val="000000"/>
        </a:dk2>
        <a:lt2>
          <a:srgbClr val="0066CC"/>
        </a:lt2>
        <a:accent1>
          <a:srgbClr val="0099FF"/>
        </a:accent1>
        <a:accent2>
          <a:srgbClr val="0099CC"/>
        </a:accent2>
        <a:accent3>
          <a:srgbClr val="FFFFFF"/>
        </a:accent3>
        <a:accent4>
          <a:srgbClr val="404040"/>
        </a:accent4>
        <a:accent5>
          <a:srgbClr val="AACAFF"/>
        </a:accent5>
        <a:accent6>
          <a:srgbClr val="008AB9"/>
        </a:accent6>
        <a:hlink>
          <a:srgbClr val="66CCFF"/>
        </a:hlink>
        <a:folHlink>
          <a:srgbClr val="EAEAEA"/>
        </a:folHlink>
      </a:clrScheme>
      <a:clrMap bg1="lt1" tx1="dk1" bg2="lt2" tx2="dk2" accent1="accent1" accent2="accent2" accent3="accent3" accent4="accent4" accent5="accent5" accent6="accent6" hlink="hlink" folHlink="folHlink"/>
    </a:extraClrScheme>
    <a:extraClrScheme>
      <a:clrScheme name="template 2">
        <a:dk1>
          <a:srgbClr val="4D4D4D"/>
        </a:dk1>
        <a:lt1>
          <a:srgbClr val="FFFFFF"/>
        </a:lt1>
        <a:dk2>
          <a:srgbClr val="000000"/>
        </a:dk2>
        <a:lt2>
          <a:srgbClr val="006699"/>
        </a:lt2>
        <a:accent1>
          <a:srgbClr val="0099FF"/>
        </a:accent1>
        <a:accent2>
          <a:srgbClr val="0099CC"/>
        </a:accent2>
        <a:accent3>
          <a:srgbClr val="FFFFFF"/>
        </a:accent3>
        <a:accent4>
          <a:srgbClr val="404040"/>
        </a:accent4>
        <a:accent5>
          <a:srgbClr val="AACAFF"/>
        </a:accent5>
        <a:accent6>
          <a:srgbClr val="008AB9"/>
        </a:accent6>
        <a:hlink>
          <a:srgbClr val="66CCFF"/>
        </a:hlink>
        <a:folHlink>
          <a:srgbClr val="EAEAEA"/>
        </a:folHlink>
      </a:clrScheme>
      <a:clrMap bg1="lt1" tx1="dk1" bg2="lt2" tx2="dk2" accent1="accent1" accent2="accent2" accent3="accent3" accent4="accent4" accent5="accent5" accent6="accent6" hlink="hlink" folHlink="folHlink"/>
    </a:extraClrScheme>
    <a:extraClrScheme>
      <a:clrScheme name="template 3">
        <a:dk1>
          <a:srgbClr val="4D4D4D"/>
        </a:dk1>
        <a:lt1>
          <a:srgbClr val="FFFFFF"/>
        </a:lt1>
        <a:dk2>
          <a:srgbClr val="000000"/>
        </a:dk2>
        <a:lt2>
          <a:srgbClr val="00547E"/>
        </a:lt2>
        <a:accent1>
          <a:srgbClr val="448EBC"/>
        </a:accent1>
        <a:accent2>
          <a:srgbClr val="30879C"/>
        </a:accent2>
        <a:accent3>
          <a:srgbClr val="FFFFFF"/>
        </a:accent3>
        <a:accent4>
          <a:srgbClr val="404040"/>
        </a:accent4>
        <a:accent5>
          <a:srgbClr val="B0C6DA"/>
        </a:accent5>
        <a:accent6>
          <a:srgbClr val="2A7A8D"/>
        </a:accent6>
        <a:hlink>
          <a:srgbClr val="91C3D5"/>
        </a:hlink>
        <a:folHlink>
          <a:srgbClr val="EAEAEA"/>
        </a:folHlink>
      </a:clrScheme>
      <a:clrMap bg1="lt1" tx1="dk1" bg2="lt2" tx2="dk2" accent1="accent1" accent2="accent2" accent3="accent3" accent4="accent4" accent5="accent5" accent6="accent6" hlink="hlink" folHlink="folHlink"/>
    </a:extraClrScheme>
    <a:extraClrScheme>
      <a:clrScheme name="template 4">
        <a:dk1>
          <a:srgbClr val="4D4D4D"/>
        </a:dk1>
        <a:lt1>
          <a:srgbClr val="FFFFFF"/>
        </a:lt1>
        <a:dk2>
          <a:srgbClr val="000000"/>
        </a:dk2>
        <a:lt2>
          <a:srgbClr val="29B449"/>
        </a:lt2>
        <a:accent1>
          <a:srgbClr val="E8E713"/>
        </a:accent1>
        <a:accent2>
          <a:srgbClr val="28C1F2"/>
        </a:accent2>
        <a:accent3>
          <a:srgbClr val="FFFFFF"/>
        </a:accent3>
        <a:accent4>
          <a:srgbClr val="404040"/>
        </a:accent4>
        <a:accent5>
          <a:srgbClr val="F2F1AA"/>
        </a:accent5>
        <a:accent6>
          <a:srgbClr val="23AFDB"/>
        </a:accent6>
        <a:hlink>
          <a:srgbClr val="72D7F6"/>
        </a:hlink>
        <a:folHlink>
          <a:srgbClr val="EAEAEA"/>
        </a:folHlink>
      </a:clrScheme>
      <a:clrMap bg1="lt1" tx1="dk1" bg2="lt2" tx2="dk2" accent1="accent1" accent2="accent2" accent3="accent3" accent4="accent4" accent5="accent5" accent6="accent6" hlink="hlink" folHlink="folHlink"/>
    </a:extraClrScheme>
    <a:extraClrScheme>
      <a:clrScheme name="template 5">
        <a:dk1>
          <a:srgbClr val="4D4D4D"/>
        </a:dk1>
        <a:lt1>
          <a:srgbClr val="FFFFFF"/>
        </a:lt1>
        <a:dk2>
          <a:srgbClr val="000000"/>
        </a:dk2>
        <a:lt2>
          <a:srgbClr val="329AE9"/>
        </a:lt2>
        <a:accent1>
          <a:srgbClr val="68B7EA"/>
        </a:accent1>
        <a:accent2>
          <a:srgbClr val="2A7A22"/>
        </a:accent2>
        <a:accent3>
          <a:srgbClr val="FFFFFF"/>
        </a:accent3>
        <a:accent4>
          <a:srgbClr val="404040"/>
        </a:accent4>
        <a:accent5>
          <a:srgbClr val="B9D8F3"/>
        </a:accent5>
        <a:accent6>
          <a:srgbClr val="256E1E"/>
        </a:accent6>
        <a:hlink>
          <a:srgbClr val="4DBE3A"/>
        </a:hlink>
        <a:folHlink>
          <a:srgbClr val="EAEAEA"/>
        </a:folHlink>
      </a:clrScheme>
      <a:clrMap bg1="lt1" tx1="dk1" bg2="lt2" tx2="dk2" accent1="accent1" accent2="accent2" accent3="accent3" accent4="accent4" accent5="accent5" accent6="accent6" hlink="hlink" folHlink="folHlink"/>
    </a:extraClrScheme>
    <a:extraClrScheme>
      <a:clrScheme name="template 6">
        <a:dk1>
          <a:srgbClr val="4D4D4D"/>
        </a:dk1>
        <a:lt1>
          <a:srgbClr val="FFFFFF"/>
        </a:lt1>
        <a:dk2>
          <a:srgbClr val="000000"/>
        </a:dk2>
        <a:lt2>
          <a:srgbClr val="329AE9"/>
        </a:lt2>
        <a:accent1>
          <a:srgbClr val="68B7EA"/>
        </a:accent1>
        <a:accent2>
          <a:srgbClr val="2A7A22"/>
        </a:accent2>
        <a:accent3>
          <a:srgbClr val="FFFFFF"/>
        </a:accent3>
        <a:accent4>
          <a:srgbClr val="404040"/>
        </a:accent4>
        <a:accent5>
          <a:srgbClr val="B9D8F3"/>
        </a:accent5>
        <a:accent6>
          <a:srgbClr val="256E1E"/>
        </a:accent6>
        <a:hlink>
          <a:srgbClr val="BBC533"/>
        </a:hlink>
        <a:folHlink>
          <a:srgbClr val="EAEAEA"/>
        </a:folHlink>
      </a:clrScheme>
      <a:clrMap bg1="lt1" tx1="dk1" bg2="lt2" tx2="dk2" accent1="accent1" accent2="accent2" accent3="accent3" accent4="accent4" accent5="accent5" accent6="accent6" hlink="hlink" folHlink="folHlink"/>
    </a:extraClrScheme>
    <a:extraClrScheme>
      <a:clrScheme name="template 7">
        <a:dk1>
          <a:srgbClr val="4D4D4D"/>
        </a:dk1>
        <a:lt1>
          <a:srgbClr val="FFFFFF"/>
        </a:lt1>
        <a:dk2>
          <a:srgbClr val="000000"/>
        </a:dk2>
        <a:lt2>
          <a:srgbClr val="329AE9"/>
        </a:lt2>
        <a:accent1>
          <a:srgbClr val="68B7EA"/>
        </a:accent1>
        <a:accent2>
          <a:srgbClr val="2A7A22"/>
        </a:accent2>
        <a:accent3>
          <a:srgbClr val="FFFFFF"/>
        </a:accent3>
        <a:accent4>
          <a:srgbClr val="404040"/>
        </a:accent4>
        <a:accent5>
          <a:srgbClr val="B9D8F3"/>
        </a:accent5>
        <a:accent6>
          <a:srgbClr val="256E1E"/>
        </a:accent6>
        <a:hlink>
          <a:srgbClr val="C63232"/>
        </a:hlink>
        <a:folHlink>
          <a:srgbClr val="EAEAEA"/>
        </a:folHlink>
      </a:clrScheme>
      <a:clrMap bg1="lt1" tx1="dk1" bg2="lt2" tx2="dk2" accent1="accent1" accent2="accent2" accent3="accent3" accent4="accent4" accent5="accent5" accent6="accent6" hlink="hlink" folHlink="folHlink"/>
    </a:extraClrScheme>
    <a:extraClrScheme>
      <a:clrScheme name="template 8">
        <a:dk1>
          <a:srgbClr val="4D4D4D"/>
        </a:dk1>
        <a:lt1>
          <a:srgbClr val="FFFFFF"/>
        </a:lt1>
        <a:dk2>
          <a:srgbClr val="000000"/>
        </a:dk2>
        <a:lt2>
          <a:srgbClr val="329AE9"/>
        </a:lt2>
        <a:accent1>
          <a:srgbClr val="68B7EA"/>
        </a:accent1>
        <a:accent2>
          <a:srgbClr val="2A7A22"/>
        </a:accent2>
        <a:accent3>
          <a:srgbClr val="FFFFFF"/>
        </a:accent3>
        <a:accent4>
          <a:srgbClr val="404040"/>
        </a:accent4>
        <a:accent5>
          <a:srgbClr val="B9D8F3"/>
        </a:accent5>
        <a:accent6>
          <a:srgbClr val="256E1E"/>
        </a:accent6>
        <a:hlink>
          <a:srgbClr val="19AE34"/>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Template>
  <TotalTime>82</TotalTime>
  <Words>586</Words>
  <Application>Microsoft Office PowerPoint</Application>
  <PresentationFormat>On-screen Show (4:3)</PresentationFormat>
  <Paragraphs>29</Paragraphs>
  <Slides>21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Britannic Bold</vt:lpstr>
      <vt:lpstr>Perpetua Titling MT</vt:lpstr>
      <vt:lpstr>Tahoma</vt:lpstr>
      <vt:lpstr>template</vt:lpstr>
      <vt:lpstr>THE HISTORY OF GOLF</vt:lpstr>
      <vt:lpstr>PowerPoint Presentation</vt:lpstr>
      <vt:lpstr>PowerPoint Presentation</vt:lpstr>
      <vt:lpstr>PowerPoint Presentation</vt:lpstr>
      <vt:lpstr>The Meaning Of Golf</vt:lpstr>
      <vt:lpstr>PowerPoint Presentation</vt:lpstr>
      <vt:lpstr>PowerPoint Presentation</vt:lpstr>
      <vt:lpstr>PowerPoint Presentation</vt:lpstr>
      <vt:lpstr>PowerPoint Presentation</vt:lpstr>
      <vt:lpstr>New Era Of Golf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Royal Pahang Golf Club</vt:lpstr>
      <vt:lpstr>Forest City, JB</vt:lpstr>
      <vt:lpstr>TPC, KL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GOLF</dc:title>
  <dc:creator>TOSHIBA</dc:creator>
  <cp:lastModifiedBy>TOSHIBA</cp:lastModifiedBy>
  <cp:revision>17</cp:revision>
  <dcterms:created xsi:type="dcterms:W3CDTF">2021-07-01T04:56:52Z</dcterms:created>
  <dcterms:modified xsi:type="dcterms:W3CDTF">2021-07-09T12:32:29Z</dcterms:modified>
</cp:coreProperties>
</file>