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handoutMasterIdLst>
    <p:handoutMasterId r:id="rId32"/>
  </p:handoutMasterIdLst>
  <p:sldIdLst>
    <p:sldId id="256" r:id="rId2"/>
    <p:sldId id="273" r:id="rId3"/>
    <p:sldId id="261" r:id="rId4"/>
    <p:sldId id="262" r:id="rId5"/>
    <p:sldId id="263" r:id="rId6"/>
    <p:sldId id="274" r:id="rId7"/>
    <p:sldId id="275" r:id="rId8"/>
    <p:sldId id="264" r:id="rId9"/>
    <p:sldId id="277" r:id="rId10"/>
    <p:sldId id="265" r:id="rId11"/>
    <p:sldId id="266" r:id="rId12"/>
    <p:sldId id="279" r:id="rId13"/>
    <p:sldId id="271" r:id="rId14"/>
    <p:sldId id="272" r:id="rId15"/>
    <p:sldId id="288" r:id="rId16"/>
    <p:sldId id="289" r:id="rId17"/>
    <p:sldId id="267" r:id="rId18"/>
    <p:sldId id="268" r:id="rId19"/>
    <p:sldId id="269" r:id="rId20"/>
    <p:sldId id="270" r:id="rId21"/>
    <p:sldId id="280" r:id="rId22"/>
    <p:sldId id="281" r:id="rId23"/>
    <p:sldId id="282" r:id="rId24"/>
    <p:sldId id="283" r:id="rId25"/>
    <p:sldId id="284" r:id="rId26"/>
    <p:sldId id="285" r:id="rId27"/>
    <p:sldId id="290" r:id="rId28"/>
    <p:sldId id="286" r:id="rId29"/>
    <p:sldId id="287" r:id="rId30"/>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CC"/>
    <a:srgbClr val="00A200"/>
    <a:srgbClr val="00B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364" autoAdjust="0"/>
    <p:restoredTop sz="94660"/>
  </p:normalViewPr>
  <p:slideViewPr>
    <p:cSldViewPr>
      <p:cViewPr varScale="1">
        <p:scale>
          <a:sx n="69" d="100"/>
          <a:sy n="69" d="100"/>
        </p:scale>
        <p:origin x="1302" y="6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91" d="100"/>
          <a:sy n="91" d="100"/>
        </p:scale>
        <p:origin x="-2754"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963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ru-RU"/>
          </a:p>
        </p:txBody>
      </p:sp>
      <p:sp>
        <p:nvSpPr>
          <p:cNvPr id="6963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ru-RU"/>
          </a:p>
        </p:txBody>
      </p:sp>
      <p:sp>
        <p:nvSpPr>
          <p:cNvPr id="6963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6963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a:t>Click to edit Master text styles</a:t>
            </a:r>
          </a:p>
          <a:p>
            <a:pPr lvl="1"/>
            <a:r>
              <a:rPr lang="ru-RU"/>
              <a:t>Second level</a:t>
            </a:r>
          </a:p>
          <a:p>
            <a:pPr lvl="2"/>
            <a:r>
              <a:rPr lang="ru-RU"/>
              <a:t>Third level</a:t>
            </a:r>
          </a:p>
          <a:p>
            <a:pPr lvl="3"/>
            <a:r>
              <a:rPr lang="ru-RU"/>
              <a:t>Fourth level</a:t>
            </a:r>
          </a:p>
          <a:p>
            <a:pPr lvl="4"/>
            <a:r>
              <a:rPr lang="ru-RU"/>
              <a:t>Fifth level</a:t>
            </a:r>
          </a:p>
        </p:txBody>
      </p:sp>
      <p:sp>
        <p:nvSpPr>
          <p:cNvPr id="6963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ru-RU"/>
          </a:p>
        </p:txBody>
      </p:sp>
      <p:sp>
        <p:nvSpPr>
          <p:cNvPr id="6963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CAF3ACE9-3548-40B2-8E89-76416CF05E35}" type="slidenum">
              <a:rPr lang="ru-RU"/>
              <a:pPr/>
              <a:t>‹#›</a:t>
            </a:fld>
            <a:endParaRPr lang="ru-RU"/>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1298575" y="404813"/>
            <a:ext cx="6297613" cy="647700"/>
          </a:xfrm>
          <a:effectLst>
            <a:outerShdw dist="17961" dir="2700000" algn="ctr" rotWithShape="0">
              <a:schemeClr val="tx1"/>
            </a:outerShdw>
          </a:effectLst>
        </p:spPr>
        <p:txBody>
          <a:bodyPr/>
          <a:lstStyle>
            <a:lvl1pPr algn="ctr">
              <a:defRPr sz="3200">
                <a:solidFill>
                  <a:schemeClr val="bg1"/>
                </a:solidFill>
              </a:defRPr>
            </a:lvl1pPr>
          </a:lstStyle>
          <a:p>
            <a:r>
              <a:rPr lang="ru-RU"/>
              <a:t>Образец заголовка</a:t>
            </a:r>
          </a:p>
        </p:txBody>
      </p:sp>
      <p:sp>
        <p:nvSpPr>
          <p:cNvPr id="5123" name="Rectangle 3"/>
          <p:cNvSpPr>
            <a:spLocks noGrp="1" noChangeArrowheads="1"/>
          </p:cNvSpPr>
          <p:nvPr>
            <p:ph type="subTitle" idx="1"/>
          </p:nvPr>
        </p:nvSpPr>
        <p:spPr>
          <a:xfrm>
            <a:off x="1298575" y="1082675"/>
            <a:ext cx="6297613" cy="546100"/>
          </a:xfrm>
          <a:effectLst>
            <a:outerShdw dist="17961" dir="2700000" algn="ctr" rotWithShape="0">
              <a:schemeClr val="tx1"/>
            </a:outerShdw>
          </a:effectLst>
        </p:spPr>
        <p:txBody>
          <a:bodyPr/>
          <a:lstStyle>
            <a:lvl1pPr marL="0" indent="0" algn="ctr">
              <a:buFontTx/>
              <a:buNone/>
              <a:defRPr sz="2400" b="1">
                <a:solidFill>
                  <a:schemeClr val="bg1"/>
                </a:solidFill>
              </a:defRPr>
            </a:lvl1pPr>
          </a:lstStyle>
          <a:p>
            <a:r>
              <a:rPr lang="ru-RU"/>
              <a:t>Образец подзаголовка</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102475" y="333375"/>
            <a:ext cx="1862138" cy="626427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1511300" y="333375"/>
            <a:ext cx="5438775" cy="626427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44475"/>
            <a:ext cx="8385175" cy="1431925"/>
          </a:xfrm>
        </p:spPr>
        <p:txBody>
          <a:bodyPr/>
          <a:lstStyle/>
          <a:p>
            <a:r>
              <a:rPr lang="en-US"/>
              <a:t>Click to edit Master title style</a:t>
            </a:r>
          </a:p>
        </p:txBody>
      </p:sp>
      <p:sp>
        <p:nvSpPr>
          <p:cNvPr id="3" name="Text Placeholder 2"/>
          <p:cNvSpPr>
            <a:spLocks noGrp="1"/>
          </p:cNvSpPr>
          <p:nvPr>
            <p:ph type="body" sz="half" idx="1"/>
          </p:nvPr>
        </p:nvSpPr>
        <p:spPr>
          <a:xfrm>
            <a:off x="838200" y="1905000"/>
            <a:ext cx="3927475"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918075" y="1905000"/>
            <a:ext cx="3927475"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1">
            <a:extLst>
              <a:ext uri="{FF2B5EF4-FFF2-40B4-BE49-F238E27FC236}">
                <a16:creationId xmlns:a16="http://schemas.microsoft.com/office/drawing/2014/main" id="{D2939399-4862-4CB9-A907-4B6A187C9D2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12">
            <a:extLst>
              <a:ext uri="{FF2B5EF4-FFF2-40B4-BE49-F238E27FC236}">
                <a16:creationId xmlns:a16="http://schemas.microsoft.com/office/drawing/2014/main" id="{8A844B23-9CC3-4C58-B9DB-8C9D12AD0DD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13">
            <a:extLst>
              <a:ext uri="{FF2B5EF4-FFF2-40B4-BE49-F238E27FC236}">
                <a16:creationId xmlns:a16="http://schemas.microsoft.com/office/drawing/2014/main" id="{368948FA-D1E6-485F-8C30-0F344F40C40E}"/>
              </a:ext>
            </a:extLst>
          </p:cNvPr>
          <p:cNvSpPr>
            <a:spLocks noGrp="1" noChangeArrowheads="1"/>
          </p:cNvSpPr>
          <p:nvPr>
            <p:ph type="sldNum" sz="quarter" idx="12"/>
          </p:nvPr>
        </p:nvSpPr>
        <p:spPr>
          <a:ln/>
        </p:spPr>
        <p:txBody>
          <a:bodyPr/>
          <a:lstStyle>
            <a:lvl1pPr>
              <a:defRPr/>
            </a:lvl1pPr>
          </a:lstStyle>
          <a:p>
            <a:pPr>
              <a:defRPr/>
            </a:pPr>
            <a:fld id="{7F97DFBD-7899-4E39-82C1-3D52CABD6BEB}" type="slidenum">
              <a:rPr lang="en-US" altLang="en-US"/>
              <a:pPr>
                <a:defRPr/>
              </a:pPr>
              <a:t>‹#›</a:t>
            </a:fld>
            <a:endParaRPr lang="en-US" altLang="en-US"/>
          </a:p>
        </p:txBody>
      </p:sp>
    </p:spTree>
    <p:extLst>
      <p:ext uri="{BB962C8B-B14F-4D97-AF65-F5344CB8AC3E}">
        <p14:creationId xmlns:p14="http://schemas.microsoft.com/office/powerpoint/2010/main" val="1350112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1511300" y="1268413"/>
            <a:ext cx="3649663" cy="53292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5313363" y="1268413"/>
            <a:ext cx="3651250" cy="53292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511300" y="333375"/>
            <a:ext cx="7453313" cy="508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a:t>Образец заголовка</a:t>
            </a:r>
          </a:p>
        </p:txBody>
      </p:sp>
      <p:sp>
        <p:nvSpPr>
          <p:cNvPr id="1027" name="Rectangle 3"/>
          <p:cNvSpPr>
            <a:spLocks noGrp="1" noChangeArrowheads="1"/>
          </p:cNvSpPr>
          <p:nvPr>
            <p:ph type="body" idx="1"/>
          </p:nvPr>
        </p:nvSpPr>
        <p:spPr bwMode="auto">
          <a:xfrm>
            <a:off x="1511300" y="1268413"/>
            <a:ext cx="7453313" cy="532923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r" rtl="0" fontAlgn="base">
        <a:spcBef>
          <a:spcPct val="0"/>
        </a:spcBef>
        <a:spcAft>
          <a:spcPct val="0"/>
        </a:spcAft>
        <a:defRPr sz="3600" b="1">
          <a:solidFill>
            <a:schemeClr val="bg2"/>
          </a:solidFill>
          <a:latin typeface="+mj-lt"/>
          <a:ea typeface="+mj-ea"/>
          <a:cs typeface="+mj-cs"/>
        </a:defRPr>
      </a:lvl1pPr>
      <a:lvl2pPr algn="r" rtl="0" fontAlgn="base">
        <a:spcBef>
          <a:spcPct val="0"/>
        </a:spcBef>
        <a:spcAft>
          <a:spcPct val="0"/>
        </a:spcAft>
        <a:defRPr sz="3600" b="1">
          <a:solidFill>
            <a:schemeClr val="bg2"/>
          </a:solidFill>
          <a:latin typeface="Arial" charset="0"/>
        </a:defRPr>
      </a:lvl2pPr>
      <a:lvl3pPr algn="r" rtl="0" fontAlgn="base">
        <a:spcBef>
          <a:spcPct val="0"/>
        </a:spcBef>
        <a:spcAft>
          <a:spcPct val="0"/>
        </a:spcAft>
        <a:defRPr sz="3600" b="1">
          <a:solidFill>
            <a:schemeClr val="bg2"/>
          </a:solidFill>
          <a:latin typeface="Arial" charset="0"/>
        </a:defRPr>
      </a:lvl3pPr>
      <a:lvl4pPr algn="r" rtl="0" fontAlgn="base">
        <a:spcBef>
          <a:spcPct val="0"/>
        </a:spcBef>
        <a:spcAft>
          <a:spcPct val="0"/>
        </a:spcAft>
        <a:defRPr sz="3600" b="1">
          <a:solidFill>
            <a:schemeClr val="bg2"/>
          </a:solidFill>
          <a:latin typeface="Arial" charset="0"/>
        </a:defRPr>
      </a:lvl4pPr>
      <a:lvl5pPr algn="r" rtl="0" fontAlgn="base">
        <a:spcBef>
          <a:spcPct val="0"/>
        </a:spcBef>
        <a:spcAft>
          <a:spcPct val="0"/>
        </a:spcAft>
        <a:defRPr sz="3600" b="1">
          <a:solidFill>
            <a:schemeClr val="bg2"/>
          </a:solidFill>
          <a:latin typeface="Arial" charset="0"/>
        </a:defRPr>
      </a:lvl5pPr>
      <a:lvl6pPr marL="457200" algn="r" rtl="0" fontAlgn="base">
        <a:spcBef>
          <a:spcPct val="0"/>
        </a:spcBef>
        <a:spcAft>
          <a:spcPct val="0"/>
        </a:spcAft>
        <a:defRPr sz="3600" b="1">
          <a:solidFill>
            <a:schemeClr val="bg2"/>
          </a:solidFill>
          <a:latin typeface="Arial" charset="0"/>
        </a:defRPr>
      </a:lvl6pPr>
      <a:lvl7pPr marL="914400" algn="r" rtl="0" fontAlgn="base">
        <a:spcBef>
          <a:spcPct val="0"/>
        </a:spcBef>
        <a:spcAft>
          <a:spcPct val="0"/>
        </a:spcAft>
        <a:defRPr sz="3600" b="1">
          <a:solidFill>
            <a:schemeClr val="bg2"/>
          </a:solidFill>
          <a:latin typeface="Arial" charset="0"/>
        </a:defRPr>
      </a:lvl7pPr>
      <a:lvl8pPr marL="1371600" algn="r" rtl="0" fontAlgn="base">
        <a:spcBef>
          <a:spcPct val="0"/>
        </a:spcBef>
        <a:spcAft>
          <a:spcPct val="0"/>
        </a:spcAft>
        <a:defRPr sz="3600" b="1">
          <a:solidFill>
            <a:schemeClr val="bg2"/>
          </a:solidFill>
          <a:latin typeface="Arial" charset="0"/>
        </a:defRPr>
      </a:lvl8pPr>
      <a:lvl9pPr marL="1828800" algn="r" rtl="0" fontAlgn="base">
        <a:spcBef>
          <a:spcPct val="0"/>
        </a:spcBef>
        <a:spcAft>
          <a:spcPct val="0"/>
        </a:spcAft>
        <a:defRPr sz="3600" b="1">
          <a:solidFill>
            <a:schemeClr val="bg2"/>
          </a:solidFill>
          <a:latin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400" b="1">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wmf"/><Relationship Id="rId1" Type="http://schemas.openxmlformats.org/officeDocument/2006/relationships/slideLayout" Target="../slideLayouts/slideLayout2.xml"/><Relationship Id="rId4" Type="http://schemas.openxmlformats.org/officeDocument/2006/relationships/image" Target="../media/image13.wmf"/></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XXYpMWSsHKU" TargetMode="External"/><Relationship Id="rId2" Type="http://schemas.openxmlformats.org/officeDocument/2006/relationships/hyperlink" Target="https://www.youtube.com/watch?v=OhprqTw7Biw"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KeJ6nmxc_WI" TargetMode="External"/><Relationship Id="rId2" Type="http://schemas.openxmlformats.org/officeDocument/2006/relationships/hyperlink" Target="https://www.youtube.com/watch?v=WmlUwAcDhcA"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youtube.com/watch?v=_7Ng4l7Jv_I" TargetMode="External"/><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s://www.rolexrankings.com/" TargetMode="Externa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 Id="rId5" Type="http://schemas.openxmlformats.org/officeDocument/2006/relationships/hyperlink" Target="https://www.youtube.com/watch?v=P2Z-KnEKIxk" TargetMode="External"/><Relationship Id="rId4" Type="http://schemas.openxmlformats.org/officeDocument/2006/relationships/hyperlink" Target="https://www.youtube.com/watch?v=99nN7WWNF1Q"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youtube.com/watch?v=8POvfyloT3o"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ZgVyzlVsZp0" TargetMode="External"/><Relationship Id="rId2" Type="http://schemas.openxmlformats.org/officeDocument/2006/relationships/hyperlink" Target="https://www.youtube.com/watch?v=s9JGObPdCFA"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5Puxb51tenM" TargetMode="External"/><Relationship Id="rId2" Type="http://schemas.openxmlformats.org/officeDocument/2006/relationships/hyperlink" Target="https://www.youtube.com/watch?v=An-EqBFa2L8" TargetMode="External"/><Relationship Id="rId1" Type="http://schemas.openxmlformats.org/officeDocument/2006/relationships/slideLayout" Target="../slideLayouts/slideLayout2.xml"/><Relationship Id="rId4" Type="http://schemas.openxmlformats.org/officeDocument/2006/relationships/hyperlink" Target="https://www.youtube.com/watch?v=kMxfdo282PM&amp;t=446s"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7F75C880-1154-434B-B3D5-4DF6D577A5E4}"/>
              </a:ext>
            </a:extLst>
          </p:cNvPr>
          <p:cNvSpPr>
            <a:spLocks noGrp="1"/>
          </p:cNvSpPr>
          <p:nvPr>
            <p:ph type="subTitle" idx="1"/>
          </p:nvPr>
        </p:nvSpPr>
        <p:spPr>
          <a:xfrm>
            <a:off x="630957" y="1355725"/>
            <a:ext cx="7882086" cy="4146550"/>
          </a:xfrm>
        </p:spPr>
        <p:txBody>
          <a:bodyPr/>
          <a:lstStyle/>
          <a:p>
            <a:r>
              <a:rPr lang="en-US" sz="4000" dirty="0"/>
              <a:t>GOLF RULES &amp; ETIQUATTE</a:t>
            </a:r>
            <a:endParaRPr lang="en-MY" sz="4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CC709C20-2B22-464D-ABF7-5DD79DA906E7}"/>
              </a:ext>
            </a:extLst>
          </p:cNvPr>
          <p:cNvSpPr>
            <a:spLocks noGrp="1" noChangeArrowheads="1"/>
          </p:cNvSpPr>
          <p:nvPr>
            <p:ph type="title"/>
          </p:nvPr>
        </p:nvSpPr>
        <p:spPr/>
        <p:txBody>
          <a:bodyPr/>
          <a:lstStyle/>
          <a:p>
            <a:pPr eaLnBrk="1" hangingPunct="1">
              <a:defRPr/>
            </a:pPr>
            <a:r>
              <a:rPr lang="en-US" sz="4000" b="1"/>
              <a:t>Safety</a:t>
            </a:r>
            <a:br>
              <a:rPr lang="en-US" sz="4000"/>
            </a:br>
            <a:endParaRPr lang="en-US" sz="4000"/>
          </a:p>
        </p:txBody>
      </p:sp>
      <p:sp>
        <p:nvSpPr>
          <p:cNvPr id="28675" name="Rectangle 3">
            <a:extLst>
              <a:ext uri="{FF2B5EF4-FFF2-40B4-BE49-F238E27FC236}">
                <a16:creationId xmlns:a16="http://schemas.microsoft.com/office/drawing/2014/main" id="{4BAD0772-6C99-40C6-AB9D-5DE5F7B42F82}"/>
              </a:ext>
            </a:extLst>
          </p:cNvPr>
          <p:cNvSpPr>
            <a:spLocks noGrp="1" noChangeArrowheads="1"/>
          </p:cNvSpPr>
          <p:nvPr>
            <p:ph idx="1"/>
          </p:nvPr>
        </p:nvSpPr>
        <p:spPr/>
        <p:txBody>
          <a:bodyPr/>
          <a:lstStyle/>
          <a:p>
            <a:pPr eaLnBrk="1" hangingPunct="1">
              <a:lnSpc>
                <a:spcPct val="90000"/>
              </a:lnSpc>
              <a:defRPr/>
            </a:pPr>
            <a:r>
              <a:rPr lang="en-US" sz="2800"/>
              <a:t>Do not swing your club until you know that others in your group are at a safe distance. Likewise, keep your distance when others are swinging. Be aware to steer clear of trouble.</a:t>
            </a:r>
          </a:p>
          <a:p>
            <a:pPr eaLnBrk="1" hangingPunct="1">
              <a:lnSpc>
                <a:spcPct val="90000"/>
              </a:lnSpc>
              <a:buFont typeface="Wingdings" panose="05000000000000000000" pitchFamily="2" charset="2"/>
              <a:buNone/>
              <a:defRPr/>
            </a:pPr>
            <a:endParaRPr lang="en-US" sz="2800"/>
          </a:p>
          <a:p>
            <a:pPr eaLnBrk="1" hangingPunct="1">
              <a:lnSpc>
                <a:spcPct val="90000"/>
              </a:lnSpc>
              <a:defRPr/>
            </a:pPr>
            <a:r>
              <a:rPr lang="en-US" sz="2800"/>
              <a:t>When practicing your swing, never swing in the direction of another player. There may be pebbles or twigs or other matter in the grass that could fly up and injure a playing partner.</a:t>
            </a:r>
            <a:br>
              <a:rPr lang="en-US" sz="2800"/>
            </a:br>
            <a:endParaRPr lang="en-US" sz="2800"/>
          </a:p>
        </p:txBody>
      </p:sp>
      <p:pic>
        <p:nvPicPr>
          <p:cNvPr id="18436" name="Picture 4" descr="MC900340270[1]">
            <a:extLst>
              <a:ext uri="{FF2B5EF4-FFF2-40B4-BE49-F238E27FC236}">
                <a16:creationId xmlns:a16="http://schemas.microsoft.com/office/drawing/2014/main" id="{9A4470D2-F82F-446C-91A7-46007F5BFE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05" y="-17607"/>
            <a:ext cx="1981200" cy="160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8" name="Picture 6" descr="MC900335837[1]">
            <a:extLst>
              <a:ext uri="{FF2B5EF4-FFF2-40B4-BE49-F238E27FC236}">
                <a16:creationId xmlns:a16="http://schemas.microsoft.com/office/drawing/2014/main" id="{1EDCE509-EFE5-4442-8BAF-01000C6B10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1400" y="5105400"/>
            <a:ext cx="17526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9" name="Picture 7" descr="MC900340264[1]">
            <a:extLst>
              <a:ext uri="{FF2B5EF4-FFF2-40B4-BE49-F238E27FC236}">
                <a16:creationId xmlns:a16="http://schemas.microsoft.com/office/drawing/2014/main" id="{CAEDF424-DE9B-4DFA-AE9B-B23E2750F95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538788"/>
            <a:ext cx="2209800" cy="1319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B4ABE8BC-C5F4-4CCD-B987-D968F33E0490}"/>
              </a:ext>
            </a:extLst>
          </p:cNvPr>
          <p:cNvSpPr>
            <a:spLocks noGrp="1" noChangeArrowheads="1"/>
          </p:cNvSpPr>
          <p:nvPr>
            <p:ph type="title"/>
          </p:nvPr>
        </p:nvSpPr>
        <p:spPr/>
        <p:txBody>
          <a:bodyPr/>
          <a:lstStyle/>
          <a:p>
            <a:pPr eaLnBrk="1" hangingPunct="1">
              <a:defRPr/>
            </a:pPr>
            <a:r>
              <a:rPr lang="en-US" b="1" dirty="0"/>
              <a:t>Safety</a:t>
            </a:r>
          </a:p>
        </p:txBody>
      </p:sp>
      <p:sp>
        <p:nvSpPr>
          <p:cNvPr id="29699" name="Rectangle 3">
            <a:extLst>
              <a:ext uri="{FF2B5EF4-FFF2-40B4-BE49-F238E27FC236}">
                <a16:creationId xmlns:a16="http://schemas.microsoft.com/office/drawing/2014/main" id="{8FC82922-714B-4323-89AE-FF67876C2F52}"/>
              </a:ext>
            </a:extLst>
          </p:cNvPr>
          <p:cNvSpPr>
            <a:spLocks noGrp="1" noChangeArrowheads="1"/>
          </p:cNvSpPr>
          <p:nvPr>
            <p:ph idx="1"/>
          </p:nvPr>
        </p:nvSpPr>
        <p:spPr>
          <a:xfrm>
            <a:off x="457200" y="1325563"/>
            <a:ext cx="8229600" cy="4530725"/>
          </a:xfrm>
        </p:spPr>
        <p:txBody>
          <a:bodyPr/>
          <a:lstStyle/>
          <a:p>
            <a:pPr eaLnBrk="1" hangingPunct="1">
              <a:defRPr/>
            </a:pPr>
            <a:r>
              <a:rPr lang="en-US" dirty="0"/>
              <a:t>If your ball appears headed toward another player or another group, give them a warning by yelling out, "</a:t>
            </a:r>
            <a:r>
              <a:rPr lang="en-US" dirty="0" err="1"/>
              <a:t>Fore!"</a:t>
            </a:r>
            <a:r>
              <a:rPr lang="en-US" dirty="0" err="1">
                <a:hlinkClick r:id="rId2"/>
              </a:rPr>
              <a:t>https</a:t>
            </a:r>
            <a:r>
              <a:rPr lang="en-US" dirty="0">
                <a:hlinkClick r:id="rId2"/>
              </a:rPr>
              <a:t>://www.youtube.com/watch?v=OhprqTw7Biw</a:t>
            </a:r>
            <a:endParaRPr lang="en-US" dirty="0"/>
          </a:p>
          <a:p>
            <a:pPr eaLnBrk="1" hangingPunct="1">
              <a:defRPr/>
            </a:pPr>
            <a:r>
              <a:rPr lang="en-US" dirty="0">
                <a:hlinkClick r:id="rId3"/>
              </a:rPr>
              <a:t>https://www.youtube.com/watch?v=XXYpMWSsHKU</a:t>
            </a:r>
            <a:br>
              <a:rPr lang="en-US" dirty="0"/>
            </a:b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DC57E97E-B1C4-4C75-810F-A021E48E6D56}"/>
              </a:ext>
            </a:extLst>
          </p:cNvPr>
          <p:cNvSpPr>
            <a:spLocks noGrp="1" noChangeArrowheads="1"/>
          </p:cNvSpPr>
          <p:nvPr>
            <p:ph type="title"/>
          </p:nvPr>
        </p:nvSpPr>
        <p:spPr/>
        <p:txBody>
          <a:bodyPr/>
          <a:lstStyle/>
          <a:p>
            <a:pPr eaLnBrk="1" hangingPunct="1">
              <a:defRPr/>
            </a:pPr>
            <a:r>
              <a:rPr lang="en-US" b="1" dirty="0"/>
              <a:t>Safety</a:t>
            </a:r>
          </a:p>
        </p:txBody>
      </p:sp>
      <p:sp>
        <p:nvSpPr>
          <p:cNvPr id="29699" name="Rectangle 3">
            <a:extLst>
              <a:ext uri="{FF2B5EF4-FFF2-40B4-BE49-F238E27FC236}">
                <a16:creationId xmlns:a16="http://schemas.microsoft.com/office/drawing/2014/main" id="{0789DD9F-E2A4-4FE9-B738-B1262743BC78}"/>
              </a:ext>
            </a:extLst>
          </p:cNvPr>
          <p:cNvSpPr>
            <a:spLocks noGrp="1" noChangeArrowheads="1"/>
          </p:cNvSpPr>
          <p:nvPr>
            <p:ph idx="1"/>
          </p:nvPr>
        </p:nvSpPr>
        <p:spPr>
          <a:xfrm>
            <a:off x="457200" y="1325563"/>
            <a:ext cx="8229600" cy="4530725"/>
          </a:xfrm>
        </p:spPr>
        <p:txBody>
          <a:bodyPr/>
          <a:lstStyle/>
          <a:p>
            <a:pPr eaLnBrk="1" hangingPunct="1">
              <a:defRPr/>
            </a:pPr>
            <a:r>
              <a:rPr lang="en-US" dirty="0"/>
              <a:t>Never throw clubs in anger. In addition to being rude and childish, it could also be dangerous. </a:t>
            </a:r>
          </a:p>
          <a:p>
            <a:pPr marL="0" indent="0" eaLnBrk="1" hangingPunct="1">
              <a:buFont typeface="Wingdings" panose="05000000000000000000" pitchFamily="2" charset="2"/>
              <a:buNone/>
              <a:defRPr/>
            </a:pPr>
            <a:r>
              <a:rPr lang="en-US" dirty="0">
                <a:solidFill>
                  <a:schemeClr val="accent2">
                    <a:lumMod val="60000"/>
                    <a:lumOff val="40000"/>
                  </a:schemeClr>
                </a:solidFill>
                <a:hlinkClick r:id="rId2">
                  <a:extLst>
                    <a:ext uri="{A12FA001-AC4F-418D-AE19-62706E023703}">
                      <ahyp:hlinkClr xmlns:ahyp="http://schemas.microsoft.com/office/drawing/2018/hyperlinkcolor" val="tx"/>
                    </a:ext>
                  </a:extLst>
                </a:hlinkClick>
              </a:rPr>
              <a:t>https://www.youtube.com/watch?v=WmlUwAcDhcA</a:t>
            </a:r>
            <a:endParaRPr lang="en-US" dirty="0">
              <a:solidFill>
                <a:schemeClr val="accent2">
                  <a:lumMod val="60000"/>
                  <a:lumOff val="40000"/>
                </a:schemeClr>
              </a:solidFill>
            </a:endParaRPr>
          </a:p>
          <a:p>
            <a:pPr marL="0" indent="0" eaLnBrk="1" hangingPunct="1">
              <a:buFont typeface="Wingdings" panose="05000000000000000000" pitchFamily="2" charset="2"/>
              <a:buNone/>
              <a:defRPr/>
            </a:pPr>
            <a:r>
              <a:rPr lang="en-US" dirty="0">
                <a:solidFill>
                  <a:schemeClr val="accent2">
                    <a:lumMod val="60000"/>
                    <a:lumOff val="40000"/>
                  </a:schemeClr>
                </a:solidFill>
                <a:hlinkClick r:id="rId3">
                  <a:extLst>
                    <a:ext uri="{A12FA001-AC4F-418D-AE19-62706E023703}">
                      <ahyp:hlinkClr xmlns:ahyp="http://schemas.microsoft.com/office/drawing/2018/hyperlinkcolor" val="tx"/>
                    </a:ext>
                  </a:extLst>
                </a:hlinkClick>
              </a:rPr>
              <a:t>https://www.youtube.com/watch?v=KeJ6nmxc_WI</a:t>
            </a:r>
            <a:endParaRPr lang="en-US" dirty="0">
              <a:solidFill>
                <a:schemeClr val="accent2">
                  <a:lumMod val="60000"/>
                  <a:lumOff val="40000"/>
                </a:schemeClr>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0451197-97EC-4D7E-A243-D70BE1D2AF26}"/>
              </a:ext>
            </a:extLst>
          </p:cNvPr>
          <p:cNvSpPr>
            <a:spLocks noGrp="1"/>
          </p:cNvSpPr>
          <p:nvPr>
            <p:ph idx="1"/>
          </p:nvPr>
        </p:nvSpPr>
        <p:spPr/>
        <p:txBody>
          <a:bodyPr/>
          <a:lstStyle/>
          <a:p>
            <a:pPr>
              <a:defRPr/>
            </a:pPr>
            <a:endParaRPr lang="ms-MY" dirty="0"/>
          </a:p>
        </p:txBody>
      </p:sp>
      <p:pic>
        <p:nvPicPr>
          <p:cNvPr id="4" name="Picture 3">
            <a:extLst>
              <a:ext uri="{FF2B5EF4-FFF2-40B4-BE49-F238E27FC236}">
                <a16:creationId xmlns:a16="http://schemas.microsoft.com/office/drawing/2014/main" id="{4713CFA7-E8D8-4485-A309-0CBF75715634}"/>
              </a:ext>
            </a:extLst>
          </p:cNvPr>
          <p:cNvPicPr>
            <a:picLocks noChangeAspect="1"/>
          </p:cNvPicPr>
          <p:nvPr/>
        </p:nvPicPr>
        <p:blipFill>
          <a:blip r:embed="rId2"/>
          <a:stretch>
            <a:fillRect/>
          </a:stretch>
        </p:blipFill>
        <p:spPr>
          <a:xfrm>
            <a:off x="1187624" y="0"/>
            <a:ext cx="7956376" cy="6858000"/>
          </a:xfrm>
          <a:prstGeom prst="rect">
            <a:avLst/>
          </a:prstGeom>
          <a:effectLst>
            <a:outerShdw blurRad="50800" dist="38100" dir="18900000" algn="bl" rotWithShape="0">
              <a:prstClr val="black">
                <a:alpha val="40000"/>
              </a:prstClr>
            </a:outerShdw>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Content Placeholder 4">
            <a:extLst>
              <a:ext uri="{FF2B5EF4-FFF2-40B4-BE49-F238E27FC236}">
                <a16:creationId xmlns:a16="http://schemas.microsoft.com/office/drawing/2014/main" id="{2A7938CE-2D1A-42AE-A464-B9F4EFD428E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259633" y="0"/>
            <a:ext cx="7884368" cy="6309320"/>
          </a:xfr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77593182-09C2-4423-9A8A-EBD0B1AFFF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0"/>
            <a:ext cx="6858000" cy="609329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6CEF284-3EA1-4875-9A99-1AD8E502F68A}"/>
              </a:ext>
            </a:extLst>
          </p:cNvPr>
          <p:cNvSpPr txBox="1"/>
          <p:nvPr/>
        </p:nvSpPr>
        <p:spPr>
          <a:xfrm>
            <a:off x="1835696" y="6237312"/>
            <a:ext cx="5760640" cy="369332"/>
          </a:xfrm>
          <a:prstGeom prst="rect">
            <a:avLst/>
          </a:prstGeom>
          <a:noFill/>
        </p:spPr>
        <p:txBody>
          <a:bodyPr wrap="square" rtlCol="0">
            <a:spAutoFit/>
          </a:bodyPr>
          <a:lstStyle/>
          <a:p>
            <a:r>
              <a:rPr lang="en-MY" dirty="0">
                <a:hlinkClick r:id="rId3"/>
              </a:rPr>
              <a:t>https://www.youtube.com/watch?v=_7Ng4l7Jv_I</a:t>
            </a:r>
            <a:endParaRPr lang="en-MY" dirty="0"/>
          </a:p>
        </p:txBody>
      </p:sp>
    </p:spTree>
    <p:extLst>
      <p:ext uri="{BB962C8B-B14F-4D97-AF65-F5344CB8AC3E}">
        <p14:creationId xmlns:p14="http://schemas.microsoft.com/office/powerpoint/2010/main" val="36235711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BB24B-9A11-4A14-93D1-F2F80DC4A610}"/>
              </a:ext>
            </a:extLst>
          </p:cNvPr>
          <p:cNvSpPr>
            <a:spLocks noGrp="1"/>
          </p:cNvSpPr>
          <p:nvPr>
            <p:ph type="title"/>
          </p:nvPr>
        </p:nvSpPr>
        <p:spPr/>
        <p:txBody>
          <a:bodyPr/>
          <a:lstStyle/>
          <a:p>
            <a:r>
              <a:rPr lang="en-US" dirty="0"/>
              <a:t>WOLRD GOLF RANKING LADIES</a:t>
            </a:r>
            <a:endParaRPr lang="en-MY" dirty="0"/>
          </a:p>
        </p:txBody>
      </p:sp>
      <p:sp>
        <p:nvSpPr>
          <p:cNvPr id="3" name="Content Placeholder 2">
            <a:extLst>
              <a:ext uri="{FF2B5EF4-FFF2-40B4-BE49-F238E27FC236}">
                <a16:creationId xmlns:a16="http://schemas.microsoft.com/office/drawing/2014/main" id="{60AE18B5-977F-48C4-9DED-28591788BB2C}"/>
              </a:ext>
            </a:extLst>
          </p:cNvPr>
          <p:cNvSpPr>
            <a:spLocks noGrp="1"/>
          </p:cNvSpPr>
          <p:nvPr>
            <p:ph idx="1"/>
          </p:nvPr>
        </p:nvSpPr>
        <p:spPr>
          <a:xfrm>
            <a:off x="1689176" y="5137104"/>
            <a:ext cx="6771255" cy="1342948"/>
          </a:xfrm>
        </p:spPr>
        <p:txBody>
          <a:bodyPr/>
          <a:lstStyle/>
          <a:p>
            <a:r>
              <a:rPr lang="en-MY" dirty="0">
                <a:solidFill>
                  <a:schemeClr val="accent2">
                    <a:lumMod val="60000"/>
                    <a:lumOff val="40000"/>
                  </a:schemeClr>
                </a:solidFill>
                <a:hlinkClick r:id="rId2">
                  <a:extLst>
                    <a:ext uri="{A12FA001-AC4F-418D-AE19-62706E023703}">
                      <ahyp:hlinkClr xmlns:ahyp="http://schemas.microsoft.com/office/drawing/2018/hyperlinkcolor" val="tx"/>
                    </a:ext>
                  </a:extLst>
                </a:hlinkClick>
              </a:rPr>
              <a:t>https://www.rolexrankings.com/</a:t>
            </a:r>
            <a:endParaRPr lang="en-MY" dirty="0">
              <a:solidFill>
                <a:schemeClr val="accent2">
                  <a:lumMod val="60000"/>
                  <a:lumOff val="40000"/>
                </a:schemeClr>
              </a:solidFill>
            </a:endParaRPr>
          </a:p>
        </p:txBody>
      </p:sp>
      <p:pic>
        <p:nvPicPr>
          <p:cNvPr id="2050" name="Picture 2">
            <a:extLst>
              <a:ext uri="{FF2B5EF4-FFF2-40B4-BE49-F238E27FC236}">
                <a16:creationId xmlns:a16="http://schemas.microsoft.com/office/drawing/2014/main" id="{9A04226B-44D4-45D3-A4CA-F12E3D71048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91680" y="1049422"/>
            <a:ext cx="3240360" cy="231077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68C5DD78-C2D6-439E-A766-D7671A8F7AE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24614" y="1059456"/>
            <a:ext cx="3539999" cy="23007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15006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D5887BF2-4FBB-4818-9972-A05D65C6E7BC}"/>
              </a:ext>
            </a:extLst>
          </p:cNvPr>
          <p:cNvSpPr>
            <a:spLocks noGrp="1" noChangeArrowheads="1"/>
          </p:cNvSpPr>
          <p:nvPr>
            <p:ph type="title"/>
          </p:nvPr>
        </p:nvSpPr>
        <p:spPr/>
        <p:txBody>
          <a:bodyPr/>
          <a:lstStyle/>
          <a:p>
            <a:pPr eaLnBrk="1" hangingPunct="1">
              <a:defRPr/>
            </a:pPr>
            <a:r>
              <a:rPr lang="en-US"/>
              <a:t>Golf Scoring </a:t>
            </a:r>
          </a:p>
        </p:txBody>
      </p:sp>
      <p:sp>
        <p:nvSpPr>
          <p:cNvPr id="30723" name="Rectangle 3">
            <a:extLst>
              <a:ext uri="{FF2B5EF4-FFF2-40B4-BE49-F238E27FC236}">
                <a16:creationId xmlns:a16="http://schemas.microsoft.com/office/drawing/2014/main" id="{7D6DD6C7-539E-4A13-8845-723638D0F475}"/>
              </a:ext>
            </a:extLst>
          </p:cNvPr>
          <p:cNvSpPr>
            <a:spLocks noGrp="1" noChangeArrowheads="1"/>
          </p:cNvSpPr>
          <p:nvPr>
            <p:ph idx="1"/>
          </p:nvPr>
        </p:nvSpPr>
        <p:spPr/>
        <p:txBody>
          <a:bodyPr/>
          <a:lstStyle/>
          <a:p>
            <a:pPr eaLnBrk="1" hangingPunct="1">
              <a:defRPr/>
            </a:pPr>
            <a:r>
              <a:rPr lang="en-US"/>
              <a:t>Start with par, because all golf scoring terms are defined in relation to par. "Par" refers to the number of strokes an expert golfer is expected to need to complete the play of one hole on the course.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B7EAAFA2-9580-4C73-A8D6-4B3A5854D397}"/>
              </a:ext>
            </a:extLst>
          </p:cNvPr>
          <p:cNvSpPr>
            <a:spLocks noGrp="1" noChangeArrowheads="1"/>
          </p:cNvSpPr>
          <p:nvPr>
            <p:ph type="title"/>
          </p:nvPr>
        </p:nvSpPr>
        <p:spPr/>
        <p:txBody>
          <a:bodyPr/>
          <a:lstStyle/>
          <a:p>
            <a:pPr eaLnBrk="1" hangingPunct="1">
              <a:defRPr/>
            </a:pPr>
            <a:r>
              <a:rPr lang="en-US"/>
              <a:t>Golf Scoring</a:t>
            </a:r>
          </a:p>
        </p:txBody>
      </p:sp>
      <p:sp>
        <p:nvSpPr>
          <p:cNvPr id="31747" name="Rectangle 3">
            <a:extLst>
              <a:ext uri="{FF2B5EF4-FFF2-40B4-BE49-F238E27FC236}">
                <a16:creationId xmlns:a16="http://schemas.microsoft.com/office/drawing/2014/main" id="{02AA3AB4-9540-4574-8CFC-7AF9E6A88190}"/>
              </a:ext>
            </a:extLst>
          </p:cNvPr>
          <p:cNvSpPr>
            <a:spLocks noGrp="1" noChangeArrowheads="1"/>
          </p:cNvSpPr>
          <p:nvPr>
            <p:ph idx="1"/>
          </p:nvPr>
        </p:nvSpPr>
        <p:spPr/>
        <p:txBody>
          <a:bodyPr/>
          <a:lstStyle/>
          <a:p>
            <a:pPr eaLnBrk="1" hangingPunct="1">
              <a:lnSpc>
                <a:spcPct val="90000"/>
              </a:lnSpc>
              <a:defRPr/>
            </a:pPr>
            <a:r>
              <a:rPr lang="en-US" sz="2800" i="1" u="sng"/>
              <a:t>Assume that you are playing on a hole that has a par of 5.</a:t>
            </a:r>
          </a:p>
          <a:p>
            <a:pPr eaLnBrk="1" hangingPunct="1">
              <a:lnSpc>
                <a:spcPct val="90000"/>
              </a:lnSpc>
              <a:defRPr/>
            </a:pPr>
            <a:endParaRPr lang="en-US" sz="2800" i="1" u="sng"/>
          </a:p>
          <a:p>
            <a:pPr eaLnBrk="1" hangingPunct="1">
              <a:lnSpc>
                <a:spcPct val="90000"/>
              </a:lnSpc>
              <a:defRPr/>
            </a:pPr>
            <a:r>
              <a:rPr lang="en-US" sz="2800"/>
              <a:t>Eagle: On a par-5, means you finished the </a:t>
            </a:r>
          </a:p>
          <a:p>
            <a:pPr eaLnBrk="1" hangingPunct="1">
              <a:lnSpc>
                <a:spcPct val="90000"/>
              </a:lnSpc>
              <a:buFont typeface="Wingdings" panose="05000000000000000000" pitchFamily="2" charset="2"/>
              <a:buNone/>
              <a:defRPr/>
            </a:pPr>
            <a:r>
              <a:rPr lang="en-US" sz="2800"/>
              <a:t>hole in 3 strokes</a:t>
            </a:r>
          </a:p>
          <a:p>
            <a:pPr eaLnBrk="1" hangingPunct="1">
              <a:lnSpc>
                <a:spcPct val="90000"/>
              </a:lnSpc>
              <a:buFont typeface="Wingdings" panose="05000000000000000000" pitchFamily="2" charset="2"/>
              <a:buNone/>
              <a:defRPr/>
            </a:pPr>
            <a:endParaRPr lang="en-US" sz="2800"/>
          </a:p>
          <a:p>
            <a:pPr eaLnBrk="1" hangingPunct="1">
              <a:lnSpc>
                <a:spcPct val="90000"/>
              </a:lnSpc>
              <a:defRPr/>
            </a:pPr>
            <a:r>
              <a:rPr lang="en-US" sz="2800"/>
              <a:t>Birdie: You finished the hole in 4 strokes</a:t>
            </a:r>
          </a:p>
          <a:p>
            <a:pPr eaLnBrk="1" hangingPunct="1">
              <a:lnSpc>
                <a:spcPct val="90000"/>
              </a:lnSpc>
              <a:buFont typeface="Wingdings" panose="05000000000000000000" pitchFamily="2" charset="2"/>
              <a:buNone/>
              <a:defRPr/>
            </a:pPr>
            <a:endParaRPr lang="en-US" sz="2800"/>
          </a:p>
          <a:p>
            <a:pPr eaLnBrk="1" hangingPunct="1">
              <a:lnSpc>
                <a:spcPct val="90000"/>
              </a:lnSpc>
              <a:defRPr/>
            </a:pPr>
            <a:r>
              <a:rPr lang="en-US" sz="2800"/>
              <a:t>Par: You finished the hole in 5 strokes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40125C46-0000-4744-A0E6-FA26859ED102}"/>
              </a:ext>
            </a:extLst>
          </p:cNvPr>
          <p:cNvSpPr>
            <a:spLocks noGrp="1" noChangeArrowheads="1"/>
          </p:cNvSpPr>
          <p:nvPr>
            <p:ph type="title"/>
          </p:nvPr>
        </p:nvSpPr>
        <p:spPr/>
        <p:txBody>
          <a:bodyPr/>
          <a:lstStyle/>
          <a:p>
            <a:pPr eaLnBrk="1" hangingPunct="1">
              <a:defRPr/>
            </a:pPr>
            <a:r>
              <a:rPr lang="en-US"/>
              <a:t>Golf Scoring</a:t>
            </a:r>
          </a:p>
        </p:txBody>
      </p:sp>
      <p:sp>
        <p:nvSpPr>
          <p:cNvPr id="32771" name="Rectangle 3">
            <a:extLst>
              <a:ext uri="{FF2B5EF4-FFF2-40B4-BE49-F238E27FC236}">
                <a16:creationId xmlns:a16="http://schemas.microsoft.com/office/drawing/2014/main" id="{4F4B56B0-3A9C-4A7B-9196-C1EEADB7D9FE}"/>
              </a:ext>
            </a:extLst>
          </p:cNvPr>
          <p:cNvSpPr>
            <a:spLocks noGrp="1" noChangeArrowheads="1"/>
          </p:cNvSpPr>
          <p:nvPr>
            <p:ph idx="1"/>
          </p:nvPr>
        </p:nvSpPr>
        <p:spPr/>
        <p:txBody>
          <a:bodyPr/>
          <a:lstStyle/>
          <a:p>
            <a:pPr eaLnBrk="1" hangingPunct="1">
              <a:defRPr/>
            </a:pPr>
            <a:r>
              <a:rPr lang="en-US"/>
              <a:t>Bogey: You finished the hole in 6 strokes</a:t>
            </a:r>
          </a:p>
          <a:p>
            <a:pPr eaLnBrk="1" hangingPunct="1">
              <a:buFont typeface="Wingdings" panose="05000000000000000000" pitchFamily="2" charset="2"/>
              <a:buNone/>
              <a:defRPr/>
            </a:pPr>
            <a:endParaRPr lang="en-US"/>
          </a:p>
          <a:p>
            <a:pPr eaLnBrk="1" hangingPunct="1">
              <a:defRPr/>
            </a:pPr>
            <a:r>
              <a:rPr lang="en-US"/>
              <a:t>Double bogey: You finished the hole in 7 strokes</a:t>
            </a:r>
          </a:p>
          <a:p>
            <a:pPr eaLnBrk="1" hangingPunct="1">
              <a:buFont typeface="Wingdings" panose="05000000000000000000" pitchFamily="2" charset="2"/>
              <a:buNone/>
              <a:defRPr/>
            </a:pPr>
            <a:endParaRPr lang="en-US"/>
          </a:p>
          <a:p>
            <a:pPr eaLnBrk="1" hangingPunct="1">
              <a:defRPr/>
            </a:pPr>
            <a:r>
              <a:rPr lang="en-US"/>
              <a:t>Triple bogey: You finished the hole in 8 strokes</a:t>
            </a:r>
          </a:p>
          <a:p>
            <a:pPr eaLnBrk="1" hangingPunct="1">
              <a:defRPr/>
            </a:pP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4">
            <a:extLst>
              <a:ext uri="{FF2B5EF4-FFF2-40B4-BE49-F238E27FC236}">
                <a16:creationId xmlns:a16="http://schemas.microsoft.com/office/drawing/2014/main" id="{F3CC5F99-23C2-43E2-9469-6510A507235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08263" y="1335088"/>
            <a:ext cx="3927475" cy="418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Picture 5">
            <a:extLst>
              <a:ext uri="{FF2B5EF4-FFF2-40B4-BE49-F238E27FC236}">
                <a16:creationId xmlns:a16="http://schemas.microsoft.com/office/drawing/2014/main" id="{3A5DCB7B-32C4-4A56-A3EB-51C64010EB1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11627" y="0"/>
            <a:ext cx="7932373" cy="602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0E86DA82-2492-4BA0-9469-81997013D655}"/>
              </a:ext>
            </a:extLst>
          </p:cNvPr>
          <p:cNvSpPr txBox="1"/>
          <p:nvPr/>
        </p:nvSpPr>
        <p:spPr>
          <a:xfrm>
            <a:off x="1415649" y="5587434"/>
            <a:ext cx="6516724" cy="369332"/>
          </a:xfrm>
          <a:prstGeom prst="rect">
            <a:avLst/>
          </a:prstGeom>
          <a:noFill/>
        </p:spPr>
        <p:txBody>
          <a:bodyPr wrap="square" rtlCol="0">
            <a:spAutoFit/>
          </a:bodyPr>
          <a:lstStyle/>
          <a:p>
            <a:r>
              <a:rPr lang="en-MY" dirty="0">
                <a:solidFill>
                  <a:schemeClr val="tx2"/>
                </a:solidFill>
                <a:hlinkClick r:id="rId4">
                  <a:extLst>
                    <a:ext uri="{A12FA001-AC4F-418D-AE19-62706E023703}">
                      <ahyp:hlinkClr xmlns:ahyp="http://schemas.microsoft.com/office/drawing/2018/hyperlinkcolor" val="tx"/>
                    </a:ext>
                  </a:extLst>
                </a:hlinkClick>
              </a:rPr>
              <a:t>https://www.youtube.com/watch?v=99nN7WWNF1Q</a:t>
            </a:r>
            <a:endParaRPr lang="en-MY" dirty="0">
              <a:solidFill>
                <a:schemeClr val="tx2"/>
              </a:solidFill>
            </a:endParaRPr>
          </a:p>
        </p:txBody>
      </p:sp>
      <p:sp>
        <p:nvSpPr>
          <p:cNvPr id="5" name="TextBox 4">
            <a:extLst>
              <a:ext uri="{FF2B5EF4-FFF2-40B4-BE49-F238E27FC236}">
                <a16:creationId xmlns:a16="http://schemas.microsoft.com/office/drawing/2014/main" id="{A662C14A-ED62-4432-BFC0-43891A93E185}"/>
              </a:ext>
            </a:extLst>
          </p:cNvPr>
          <p:cNvSpPr txBox="1"/>
          <p:nvPr/>
        </p:nvSpPr>
        <p:spPr>
          <a:xfrm>
            <a:off x="1415649" y="6135982"/>
            <a:ext cx="6516724" cy="369332"/>
          </a:xfrm>
          <a:prstGeom prst="rect">
            <a:avLst/>
          </a:prstGeom>
          <a:noFill/>
        </p:spPr>
        <p:txBody>
          <a:bodyPr wrap="square" rtlCol="0">
            <a:spAutoFit/>
          </a:bodyPr>
          <a:lstStyle/>
          <a:p>
            <a:r>
              <a:rPr lang="en-MY" dirty="0">
                <a:solidFill>
                  <a:schemeClr val="tx2"/>
                </a:solidFill>
                <a:hlinkClick r:id="rId5"/>
              </a:rPr>
              <a:t>https://www.youtube.com/watch?v=P2Z-KnEKIxk</a:t>
            </a:r>
            <a:endParaRPr lang="en-MY" dirty="0">
              <a:solidFill>
                <a:schemeClr val="tx2"/>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9" descr="los-robles2">
            <a:extLst>
              <a:ext uri="{FF2B5EF4-FFF2-40B4-BE49-F238E27FC236}">
                <a16:creationId xmlns:a16="http://schemas.microsoft.com/office/drawing/2014/main" id="{11ED6D03-A7DC-40AC-9C0F-11673FB512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1124744"/>
            <a:ext cx="7448550" cy="558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9D43963A-F398-4B35-BCEA-22DA8030D3B7}"/>
              </a:ext>
            </a:extLst>
          </p:cNvPr>
          <p:cNvSpPr txBox="1"/>
          <p:nvPr/>
        </p:nvSpPr>
        <p:spPr>
          <a:xfrm>
            <a:off x="2771800" y="404664"/>
            <a:ext cx="5184576" cy="369332"/>
          </a:xfrm>
          <a:prstGeom prst="rect">
            <a:avLst/>
          </a:prstGeom>
          <a:noFill/>
        </p:spPr>
        <p:txBody>
          <a:bodyPr wrap="square" rtlCol="0">
            <a:spAutoFit/>
          </a:bodyPr>
          <a:lstStyle/>
          <a:p>
            <a:pPr algn="ctr"/>
            <a:r>
              <a:rPr lang="en-US" dirty="0">
                <a:solidFill>
                  <a:schemeClr val="bg2"/>
                </a:solidFill>
              </a:rPr>
              <a:t>SCORECARD</a:t>
            </a:r>
            <a:endParaRPr lang="en-MY" dirty="0">
              <a:solidFill>
                <a:schemeClr val="bg2"/>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The inside story behind a Maryland high school golfer who DQ'd himself">
            <a:extLst>
              <a:ext uri="{FF2B5EF4-FFF2-40B4-BE49-F238E27FC236}">
                <a16:creationId xmlns:a16="http://schemas.microsoft.com/office/drawing/2014/main" id="{418DE340-7A4A-49D3-BAAF-80A51F3410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0"/>
            <a:ext cx="788436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ow To Keep Score In Golf - Nifty Golf">
            <a:extLst>
              <a:ext uri="{FF2B5EF4-FFF2-40B4-BE49-F238E27FC236}">
                <a16:creationId xmlns:a16="http://schemas.microsoft.com/office/drawing/2014/main" id="{FFE381AF-BA18-4811-9F60-D7FB6F381A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9859" y="0"/>
            <a:ext cx="7884369"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4CEE5A6F-C378-49CC-9D95-D11B588233C7}"/>
              </a:ext>
            </a:extLst>
          </p:cNvPr>
          <p:cNvSpPr>
            <a:spLocks noGrp="1" noChangeArrowheads="1"/>
          </p:cNvSpPr>
          <p:nvPr>
            <p:ph type="title"/>
          </p:nvPr>
        </p:nvSpPr>
        <p:spPr/>
        <p:txBody>
          <a:bodyPr/>
          <a:lstStyle/>
          <a:p>
            <a:pPr eaLnBrk="1" hangingPunct="1">
              <a:defRPr/>
            </a:pPr>
            <a:r>
              <a:rPr lang="en-US" dirty="0"/>
              <a:t>Golf Format Of Play</a:t>
            </a:r>
          </a:p>
        </p:txBody>
      </p:sp>
      <p:sp>
        <p:nvSpPr>
          <p:cNvPr id="32771" name="Rectangle 3">
            <a:extLst>
              <a:ext uri="{FF2B5EF4-FFF2-40B4-BE49-F238E27FC236}">
                <a16:creationId xmlns:a16="http://schemas.microsoft.com/office/drawing/2014/main" id="{3AD4E068-832F-4679-B07E-BF8BCAAC2285}"/>
              </a:ext>
            </a:extLst>
          </p:cNvPr>
          <p:cNvSpPr>
            <a:spLocks noGrp="1" noChangeArrowheads="1"/>
          </p:cNvSpPr>
          <p:nvPr>
            <p:ph idx="1"/>
          </p:nvPr>
        </p:nvSpPr>
        <p:spPr/>
        <p:txBody>
          <a:bodyPr/>
          <a:lstStyle/>
          <a:p>
            <a:pPr eaLnBrk="1" hangingPunct="1">
              <a:defRPr/>
            </a:pPr>
            <a:r>
              <a:rPr lang="en-US" dirty="0"/>
              <a:t>Strokes Play (Gross &amp; </a:t>
            </a:r>
            <a:r>
              <a:rPr lang="en-US" dirty="0" err="1"/>
              <a:t>Nett</a:t>
            </a:r>
            <a:r>
              <a:rPr lang="en-US" dirty="0"/>
              <a:t>)</a:t>
            </a:r>
          </a:p>
          <a:p>
            <a:pPr eaLnBrk="1" hangingPunct="1">
              <a:buFont typeface="Wingdings" panose="05000000000000000000" pitchFamily="2" charset="2"/>
              <a:buNone/>
              <a:defRPr/>
            </a:pPr>
            <a:r>
              <a:rPr lang="en-US" sz="1800" dirty="0">
                <a:effectLst/>
              </a:rPr>
              <a:t>In stroke play, every player (or team) competes all 18 holes and counts the total number of strokes and the party with the lower total </a:t>
            </a:r>
            <a:r>
              <a:rPr lang="en-US" sz="1800" dirty="0" err="1">
                <a:effectLst/>
              </a:rPr>
              <a:t>nett</a:t>
            </a:r>
            <a:r>
              <a:rPr lang="en-US" sz="1800" dirty="0">
                <a:effectLst/>
              </a:rPr>
              <a:t> score (gross score minus handicap) wins.</a:t>
            </a:r>
            <a:endParaRPr lang="en-US" sz="1800" dirty="0"/>
          </a:p>
          <a:p>
            <a:pPr eaLnBrk="1" hangingPunct="1">
              <a:defRPr/>
            </a:pPr>
            <a:r>
              <a:rPr lang="en-US" dirty="0"/>
              <a:t>Match Play</a:t>
            </a:r>
          </a:p>
          <a:p>
            <a:pPr eaLnBrk="1" hangingPunct="1">
              <a:buFont typeface="Wingdings" panose="05000000000000000000" pitchFamily="2" charset="2"/>
              <a:buNone/>
              <a:defRPr/>
            </a:pPr>
            <a:r>
              <a:rPr lang="en-US" sz="1800" dirty="0">
                <a:effectLst/>
              </a:rPr>
              <a:t>In match play, two players (or two teams) play every hole as a separate contest against each other. The party with the lower score wins that hole, regardless of how many shots he won the hole by. If the scores of both players or teams are equal the hole is “halved” (drawn). The game is won by that party that wins more holes than the other. Matchplay is a very popular form of competition at club level</a:t>
            </a:r>
            <a:r>
              <a:rPr lang="en-US" sz="1800" dirty="0">
                <a:effectLst/>
                <a:latin typeface="Lato"/>
              </a:rPr>
              <a:t>.</a:t>
            </a:r>
            <a:endParaRPr lang="en-US" sz="1800" dirty="0"/>
          </a:p>
          <a:p>
            <a:pPr eaLnBrk="1" hangingPunct="1">
              <a:defRPr/>
            </a:pP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9580C6F5-383E-45E1-B87C-579F5CF04356}"/>
              </a:ext>
            </a:extLst>
          </p:cNvPr>
          <p:cNvSpPr>
            <a:spLocks noGrp="1" noChangeArrowheads="1"/>
          </p:cNvSpPr>
          <p:nvPr>
            <p:ph type="title"/>
          </p:nvPr>
        </p:nvSpPr>
        <p:spPr/>
        <p:txBody>
          <a:bodyPr/>
          <a:lstStyle/>
          <a:p>
            <a:pPr eaLnBrk="1" hangingPunct="1">
              <a:defRPr/>
            </a:pPr>
            <a:r>
              <a:rPr lang="en-US" dirty="0"/>
              <a:t>Golf Format Of Play</a:t>
            </a:r>
          </a:p>
        </p:txBody>
      </p:sp>
      <p:sp>
        <p:nvSpPr>
          <p:cNvPr id="32771" name="Rectangle 3">
            <a:extLst>
              <a:ext uri="{FF2B5EF4-FFF2-40B4-BE49-F238E27FC236}">
                <a16:creationId xmlns:a16="http://schemas.microsoft.com/office/drawing/2014/main" id="{C283439C-F818-4807-B24B-C00BBF72F163}"/>
              </a:ext>
            </a:extLst>
          </p:cNvPr>
          <p:cNvSpPr>
            <a:spLocks noGrp="1" noChangeArrowheads="1"/>
          </p:cNvSpPr>
          <p:nvPr>
            <p:ph idx="1"/>
          </p:nvPr>
        </p:nvSpPr>
        <p:spPr>
          <a:xfrm>
            <a:off x="928599" y="1124744"/>
            <a:ext cx="8229600" cy="5105400"/>
          </a:xfrm>
        </p:spPr>
        <p:txBody>
          <a:bodyPr/>
          <a:lstStyle/>
          <a:p>
            <a:pPr eaLnBrk="1" hangingPunct="1">
              <a:defRPr/>
            </a:pPr>
            <a:r>
              <a:rPr lang="en-US" dirty="0"/>
              <a:t>Foursome</a:t>
            </a:r>
          </a:p>
          <a:p>
            <a:pPr eaLnBrk="1" hangingPunct="1">
              <a:buFont typeface="Wingdings" panose="05000000000000000000" pitchFamily="2" charset="2"/>
              <a:buNone/>
              <a:defRPr/>
            </a:pPr>
            <a:r>
              <a:rPr lang="en-US" sz="1800" dirty="0">
                <a:effectLst/>
              </a:rPr>
              <a:t>is played between two players in partnership, playing one ball which they hit alternately. One player tees off on the odd numbered holes, the other on the even holes, regardless of who played the last putt on the first hole. The other shots are played in turns until the hole is finished</a:t>
            </a:r>
          </a:p>
          <a:p>
            <a:pPr eaLnBrk="1" hangingPunct="1">
              <a:buFont typeface="Wingdings" panose="05000000000000000000" pitchFamily="2" charset="2"/>
              <a:buNone/>
              <a:defRPr/>
            </a:pPr>
            <a:r>
              <a:rPr lang="en-MY" dirty="0">
                <a:effectLst/>
              </a:rPr>
              <a:t>Stableford</a:t>
            </a:r>
            <a:r>
              <a:rPr lang="en-MY" dirty="0">
                <a:solidFill>
                  <a:srgbClr val="2B2B2B"/>
                </a:solidFill>
                <a:effectLst/>
                <a:latin typeface="Lato"/>
              </a:rPr>
              <a:t>:</a:t>
            </a:r>
          </a:p>
          <a:p>
            <a:pPr>
              <a:defRPr/>
            </a:pPr>
            <a:r>
              <a:rPr lang="en-US" sz="1800" dirty="0">
                <a:effectLst/>
              </a:rPr>
              <a:t>Form of </a:t>
            </a:r>
            <a:r>
              <a:rPr lang="en-US" sz="1800" dirty="0" err="1">
                <a:effectLst/>
              </a:rPr>
              <a:t>strokeplay</a:t>
            </a:r>
            <a:r>
              <a:rPr lang="en-US" sz="1800" dirty="0">
                <a:effectLst/>
              </a:rPr>
              <a:t> where the scoring is made by points awarded in relation to a fixed </a:t>
            </a:r>
            <a:r>
              <a:rPr lang="en-US" sz="1800" dirty="0" err="1">
                <a:effectLst/>
              </a:rPr>
              <a:t>xcore</a:t>
            </a:r>
            <a:r>
              <a:rPr lang="en-US" sz="1800" dirty="0">
                <a:effectLst/>
              </a:rPr>
              <a:t> at each hole as follows:</a:t>
            </a:r>
          </a:p>
          <a:p>
            <a:pPr>
              <a:defRPr/>
            </a:pPr>
            <a:r>
              <a:rPr lang="en-US" sz="1800" b="1" dirty="0">
                <a:effectLst/>
              </a:rPr>
              <a:t>Hole Played In Points</a:t>
            </a:r>
            <a:br>
              <a:rPr lang="en-US" sz="1800" dirty="0">
                <a:effectLst/>
              </a:rPr>
            </a:br>
            <a:r>
              <a:rPr lang="en-US" sz="1800" dirty="0">
                <a:effectLst/>
              </a:rPr>
              <a:t>&lt;1 over fixed score —&gt; 0</a:t>
            </a:r>
            <a:br>
              <a:rPr lang="en-US" sz="1800" dirty="0">
                <a:effectLst/>
              </a:rPr>
            </a:br>
            <a:r>
              <a:rPr lang="en-US" sz="1800" dirty="0">
                <a:effectLst/>
              </a:rPr>
              <a:t>1 over fixed score —&gt; 1</a:t>
            </a:r>
            <a:br>
              <a:rPr lang="en-US" sz="1800" dirty="0">
                <a:effectLst/>
              </a:rPr>
            </a:br>
            <a:r>
              <a:rPr lang="en-US" sz="1800" dirty="0">
                <a:effectLst/>
              </a:rPr>
              <a:t>Fixed score —&gt; 2</a:t>
            </a:r>
            <a:br>
              <a:rPr lang="en-US" sz="1800" dirty="0">
                <a:effectLst/>
              </a:rPr>
            </a:br>
            <a:r>
              <a:rPr lang="en-US" sz="1800" dirty="0">
                <a:effectLst/>
              </a:rPr>
              <a:t>1 under fixed score —&gt; 3</a:t>
            </a:r>
            <a:br>
              <a:rPr lang="en-US" sz="1800" dirty="0">
                <a:effectLst/>
              </a:rPr>
            </a:br>
            <a:r>
              <a:rPr lang="en-US" sz="1800" dirty="0">
                <a:effectLst/>
              </a:rPr>
              <a:t>2 under fixed score —&gt; 4</a:t>
            </a:r>
            <a:br>
              <a:rPr lang="en-US" sz="1800" dirty="0">
                <a:effectLst/>
              </a:rPr>
            </a:br>
            <a:r>
              <a:rPr lang="en-US" sz="1800" dirty="0">
                <a:effectLst/>
              </a:rPr>
              <a:t>3 under fixed score —&gt; 5</a:t>
            </a:r>
            <a:br>
              <a:rPr lang="en-US" sz="1800" dirty="0">
                <a:effectLst/>
              </a:rPr>
            </a:br>
            <a:r>
              <a:rPr lang="en-US" sz="1800" dirty="0">
                <a:effectLst/>
              </a:rPr>
              <a:t>4 under fixed score —&gt; 6</a:t>
            </a:r>
          </a:p>
          <a:p>
            <a:pPr eaLnBrk="1" hangingPunct="1">
              <a:defRPr/>
            </a:pP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5688D-0D38-4F22-9A94-510953D2A588}"/>
              </a:ext>
            </a:extLst>
          </p:cNvPr>
          <p:cNvSpPr>
            <a:spLocks noGrp="1"/>
          </p:cNvSpPr>
          <p:nvPr>
            <p:ph type="title"/>
          </p:nvPr>
        </p:nvSpPr>
        <p:spPr/>
        <p:txBody>
          <a:bodyPr/>
          <a:lstStyle/>
          <a:p>
            <a:pPr>
              <a:defRPr/>
            </a:pPr>
            <a:r>
              <a:rPr lang="en-US" dirty="0"/>
              <a:t>Golf Attire</a:t>
            </a:r>
            <a:endParaRPr lang="en-MY" dirty="0"/>
          </a:p>
        </p:txBody>
      </p:sp>
      <p:pic>
        <p:nvPicPr>
          <p:cNvPr id="31747" name="Picture 2" descr="Gentlemanly Pursuits: Golf Attire for Men">
            <a:extLst>
              <a:ext uri="{FF2B5EF4-FFF2-40B4-BE49-F238E27FC236}">
                <a16:creationId xmlns:a16="http://schemas.microsoft.com/office/drawing/2014/main" id="{28C97CE0-4BA7-4664-AEA1-56240061658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59632" y="1268760"/>
            <a:ext cx="7884368" cy="5589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4">
            <a:extLst>
              <a:ext uri="{FF2B5EF4-FFF2-40B4-BE49-F238E27FC236}">
                <a16:creationId xmlns:a16="http://schemas.microsoft.com/office/drawing/2014/main" id="{6BE643AC-0990-4083-91B0-5A42DEED35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0" y="0"/>
            <a:ext cx="9271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olf Review: LoudMouth Golf Men&amp;#39;s Clothing | Bunkers Paradise">
            <a:extLst>
              <a:ext uri="{FF2B5EF4-FFF2-40B4-BE49-F238E27FC236}">
                <a16:creationId xmlns:a16="http://schemas.microsoft.com/office/drawing/2014/main" id="{2793C72B-3CA5-4222-BC3B-A8EA57272D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0"/>
            <a:ext cx="788436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94638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a:extLst>
              <a:ext uri="{FF2B5EF4-FFF2-40B4-BE49-F238E27FC236}">
                <a16:creationId xmlns:a16="http://schemas.microsoft.com/office/drawing/2014/main" id="{D534C9C4-14C0-4D9D-AD95-BABF1DFBC6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813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a:extLst>
              <a:ext uri="{FF2B5EF4-FFF2-40B4-BE49-F238E27FC236}">
                <a16:creationId xmlns:a16="http://schemas.microsoft.com/office/drawing/2014/main" id="{178EE823-14D9-4836-BCCA-F4374B1354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63446DF0-8E48-4317-B0CB-6209ADF47C14}"/>
              </a:ext>
            </a:extLst>
          </p:cNvPr>
          <p:cNvSpPr>
            <a:spLocks noGrp="1" noChangeArrowheads="1"/>
          </p:cNvSpPr>
          <p:nvPr>
            <p:ph type="title"/>
          </p:nvPr>
        </p:nvSpPr>
        <p:spPr/>
        <p:txBody>
          <a:bodyPr/>
          <a:lstStyle/>
          <a:p>
            <a:pPr eaLnBrk="1" hangingPunct="1">
              <a:defRPr/>
            </a:pPr>
            <a:r>
              <a:rPr lang="en-US" sz="4000" b="1"/>
              <a:t>10 Basic Rules of Golf </a:t>
            </a:r>
            <a:br>
              <a:rPr lang="en-US" sz="4000" b="1"/>
            </a:br>
            <a:endParaRPr lang="en-US" sz="4000" b="1"/>
          </a:p>
        </p:txBody>
      </p:sp>
      <p:sp>
        <p:nvSpPr>
          <p:cNvPr id="16387" name="Rectangle 3">
            <a:extLst>
              <a:ext uri="{FF2B5EF4-FFF2-40B4-BE49-F238E27FC236}">
                <a16:creationId xmlns:a16="http://schemas.microsoft.com/office/drawing/2014/main" id="{645EC513-66A5-4860-9DE7-60F00ADD1F4B}"/>
              </a:ext>
            </a:extLst>
          </p:cNvPr>
          <p:cNvSpPr>
            <a:spLocks noGrp="1" noChangeArrowheads="1"/>
          </p:cNvSpPr>
          <p:nvPr>
            <p:ph type="body" idx="1"/>
          </p:nvPr>
        </p:nvSpPr>
        <p:spPr/>
        <p:txBody>
          <a:bodyPr/>
          <a:lstStyle/>
          <a:p>
            <a:pPr eaLnBrk="1" hangingPunct="1">
              <a:lnSpc>
                <a:spcPct val="80000"/>
              </a:lnSpc>
              <a:defRPr/>
            </a:pPr>
            <a:r>
              <a:rPr lang="en-US" sz="2800" b="1" dirty="0"/>
              <a:t>1- Etiquette</a:t>
            </a:r>
            <a:br>
              <a:rPr lang="en-US" sz="2800" dirty="0"/>
            </a:br>
            <a:r>
              <a:rPr lang="en-US" sz="2800" dirty="0"/>
              <a:t>Be considerate of your fellow players. Don't talk, move, or distract a player in any other way during his swing. </a:t>
            </a:r>
          </a:p>
          <a:p>
            <a:pPr eaLnBrk="1" hangingPunct="1">
              <a:lnSpc>
                <a:spcPct val="80000"/>
              </a:lnSpc>
              <a:defRPr/>
            </a:pPr>
            <a:r>
              <a:rPr lang="en-US" sz="2800" b="1" dirty="0"/>
              <a:t>2- 14-club limit</a:t>
            </a:r>
            <a:br>
              <a:rPr lang="en-US" sz="2800" dirty="0"/>
            </a:br>
            <a:r>
              <a:rPr lang="en-US" sz="2800" dirty="0"/>
              <a:t>The USGA allows a maximum of 14 clubs to be carried in a bag. Less than that is okay. </a:t>
            </a:r>
          </a:p>
          <a:p>
            <a:pPr eaLnBrk="1" hangingPunct="1">
              <a:lnSpc>
                <a:spcPct val="80000"/>
              </a:lnSpc>
              <a:defRPr/>
            </a:pPr>
            <a:r>
              <a:rPr lang="en-US" sz="2800" b="1" dirty="0"/>
              <a:t>3- Tee markers</a:t>
            </a:r>
            <a:br>
              <a:rPr lang="en-US" sz="2800" dirty="0"/>
            </a:br>
            <a:r>
              <a:rPr lang="en-US" sz="2800" dirty="0"/>
              <a:t>When teeing off on a hole, the ball must be behind the tee markers. (Draw an imaginary line between the two markers and tee your ball behind that line.) </a:t>
            </a:r>
          </a:p>
          <a:p>
            <a:pPr eaLnBrk="1" hangingPunct="1">
              <a:lnSpc>
                <a:spcPct val="80000"/>
              </a:lnSpc>
              <a:defRPr/>
            </a:pPr>
            <a:r>
              <a:rPr lang="en-US" sz="2800" dirty="0">
                <a:hlinkClick r:id="rId2"/>
              </a:rPr>
              <a:t>https://www.youtube.com/watch?v=8POvfyloT3o</a:t>
            </a:r>
            <a:endParaRPr lang="en-US"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4B9770D3-ACD2-4221-8F61-028CA96487E0}"/>
              </a:ext>
            </a:extLst>
          </p:cNvPr>
          <p:cNvSpPr>
            <a:spLocks noGrp="1" noChangeArrowheads="1"/>
          </p:cNvSpPr>
          <p:nvPr>
            <p:ph type="title"/>
          </p:nvPr>
        </p:nvSpPr>
        <p:spPr/>
        <p:txBody>
          <a:bodyPr/>
          <a:lstStyle/>
          <a:p>
            <a:pPr eaLnBrk="1" hangingPunct="1">
              <a:defRPr/>
            </a:pPr>
            <a:r>
              <a:rPr lang="en-US" b="1"/>
              <a:t>10 Basic Rules of Golf</a:t>
            </a:r>
          </a:p>
        </p:txBody>
      </p:sp>
      <p:sp>
        <p:nvSpPr>
          <p:cNvPr id="21507" name="Rectangle 3">
            <a:extLst>
              <a:ext uri="{FF2B5EF4-FFF2-40B4-BE49-F238E27FC236}">
                <a16:creationId xmlns:a16="http://schemas.microsoft.com/office/drawing/2014/main" id="{3E715594-D02E-4B2A-A95C-33037D64190B}"/>
              </a:ext>
            </a:extLst>
          </p:cNvPr>
          <p:cNvSpPr>
            <a:spLocks noGrp="1" noChangeArrowheads="1"/>
          </p:cNvSpPr>
          <p:nvPr>
            <p:ph type="body" idx="1"/>
          </p:nvPr>
        </p:nvSpPr>
        <p:spPr/>
        <p:txBody>
          <a:bodyPr/>
          <a:lstStyle/>
          <a:p>
            <a:pPr eaLnBrk="1" hangingPunct="1">
              <a:lnSpc>
                <a:spcPct val="80000"/>
              </a:lnSpc>
              <a:defRPr/>
            </a:pPr>
            <a:r>
              <a:rPr lang="en-US" sz="2000" b="1" dirty="0"/>
              <a:t>4- As it lies</a:t>
            </a:r>
            <a:br>
              <a:rPr lang="en-US" sz="2000" dirty="0"/>
            </a:br>
            <a:r>
              <a:rPr lang="en-US" sz="2000" dirty="0"/>
              <a:t>Play the ball as it lies. This means you may not improve the way the ball is at rest. If you are on the green, you may mark and pick up your ball to clean it, but while in the fairway, you must play the ball as it lies. See the USGA rule book for special circumstances like winter rules, obstructions, standing water, etc. </a:t>
            </a:r>
            <a:r>
              <a:rPr lang="en-US" sz="2000" dirty="0">
                <a:solidFill>
                  <a:schemeClr val="bg2"/>
                </a:solidFill>
                <a:hlinkClick r:id="rId2">
                  <a:extLst>
                    <a:ext uri="{A12FA001-AC4F-418D-AE19-62706E023703}">
                      <ahyp:hlinkClr xmlns:ahyp="http://schemas.microsoft.com/office/drawing/2018/hyperlinkcolor" val="tx"/>
                    </a:ext>
                  </a:extLst>
                </a:hlinkClick>
              </a:rPr>
              <a:t>https://www.youtube.com/watch?v=s9JGObPdCFA</a:t>
            </a:r>
            <a:endParaRPr lang="en-US" sz="2000" b="1" dirty="0">
              <a:solidFill>
                <a:schemeClr val="bg2"/>
              </a:solidFill>
            </a:endParaRPr>
          </a:p>
          <a:p>
            <a:pPr eaLnBrk="1" hangingPunct="1">
              <a:lnSpc>
                <a:spcPct val="80000"/>
              </a:lnSpc>
              <a:defRPr/>
            </a:pPr>
            <a:r>
              <a:rPr lang="en-US" sz="2000" b="1" dirty="0"/>
              <a:t>5- Away</a:t>
            </a:r>
            <a:br>
              <a:rPr lang="en-US" sz="2000" dirty="0"/>
            </a:br>
            <a:r>
              <a:rPr lang="en-US" sz="2000" dirty="0"/>
              <a:t>The ball farthest from the hole is the one that is played first. The term is "away." Example: "John, you are away, so go ahead and play first." The person with the lowest score for the hole has "the honors," and plays first on the next hole. </a:t>
            </a:r>
            <a:endParaRPr lang="en-US" sz="2000" b="1" dirty="0"/>
          </a:p>
          <a:p>
            <a:pPr eaLnBrk="1" hangingPunct="1">
              <a:lnSpc>
                <a:spcPct val="80000"/>
              </a:lnSpc>
              <a:defRPr/>
            </a:pPr>
            <a:r>
              <a:rPr lang="en-US" sz="2000" b="1" dirty="0"/>
              <a:t>6- Sand traps</a:t>
            </a:r>
            <a:br>
              <a:rPr lang="en-US" sz="2000" dirty="0"/>
            </a:br>
            <a:r>
              <a:rPr lang="en-US" sz="2000" dirty="0"/>
              <a:t>If your ball lands in the sand trap, remember to rake it after you have played your shot. The groups behind you will appreciate this. Since this is a hazard, you cannot ground your club prior to the swing. Practice swings are okay, as long as you do not contact the sand. </a:t>
            </a:r>
          </a:p>
          <a:p>
            <a:pPr eaLnBrk="1" hangingPunct="1">
              <a:lnSpc>
                <a:spcPct val="80000"/>
              </a:lnSpc>
              <a:defRPr/>
            </a:pPr>
            <a:r>
              <a:rPr lang="en-US" sz="2000" dirty="0">
                <a:solidFill>
                  <a:schemeClr val="bg2"/>
                </a:solidFill>
                <a:hlinkClick r:id="rId3">
                  <a:extLst>
                    <a:ext uri="{A12FA001-AC4F-418D-AE19-62706E023703}">
                      <ahyp:hlinkClr xmlns:ahyp="http://schemas.microsoft.com/office/drawing/2018/hyperlinkcolor" val="tx"/>
                    </a:ext>
                  </a:extLst>
                </a:hlinkClick>
              </a:rPr>
              <a:t>https://www.youtube.com/watch?v=ZgVyzlVsZp0</a:t>
            </a:r>
            <a:endParaRPr lang="en-US" sz="2000" dirty="0">
              <a:solidFill>
                <a:schemeClr val="bg2"/>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316BFC92-85F4-4A45-9F38-2E659E68D913}"/>
              </a:ext>
            </a:extLst>
          </p:cNvPr>
          <p:cNvSpPr>
            <a:spLocks noGrp="1" noChangeArrowheads="1"/>
          </p:cNvSpPr>
          <p:nvPr>
            <p:ph type="title"/>
          </p:nvPr>
        </p:nvSpPr>
        <p:spPr/>
        <p:txBody>
          <a:bodyPr/>
          <a:lstStyle/>
          <a:p>
            <a:pPr eaLnBrk="1" hangingPunct="1">
              <a:defRPr/>
            </a:pPr>
            <a:r>
              <a:rPr lang="en-US" b="1"/>
              <a:t>10 Basic Rules of Golf</a:t>
            </a:r>
          </a:p>
        </p:txBody>
      </p:sp>
      <p:sp>
        <p:nvSpPr>
          <p:cNvPr id="22531" name="Rectangle 3">
            <a:extLst>
              <a:ext uri="{FF2B5EF4-FFF2-40B4-BE49-F238E27FC236}">
                <a16:creationId xmlns:a16="http://schemas.microsoft.com/office/drawing/2014/main" id="{A8D0B283-B38A-4EBC-811F-E85ACC959E2D}"/>
              </a:ext>
            </a:extLst>
          </p:cNvPr>
          <p:cNvSpPr>
            <a:spLocks noGrp="1" noChangeArrowheads="1"/>
          </p:cNvSpPr>
          <p:nvPr>
            <p:ph type="body" idx="1"/>
          </p:nvPr>
        </p:nvSpPr>
        <p:spPr/>
        <p:txBody>
          <a:bodyPr/>
          <a:lstStyle/>
          <a:p>
            <a:pPr eaLnBrk="1" hangingPunct="1">
              <a:lnSpc>
                <a:spcPct val="80000"/>
              </a:lnSpc>
              <a:defRPr/>
            </a:pPr>
            <a:r>
              <a:rPr lang="en-US" sz="1600" b="1" dirty="0"/>
              <a:t>7- Out of bounds</a:t>
            </a:r>
            <a:br>
              <a:rPr lang="en-US" sz="1600" dirty="0"/>
            </a:br>
            <a:r>
              <a:rPr lang="en-US" sz="1600" dirty="0"/>
              <a:t>If you hit your ball OB, there is a one-stroke penalty, and you must hit another ball. If you are not sure if the ball is OB, hit a "Provisional Ball" just in case. If you determine that the first ball is OB, then you continue on and play with the Provisional </a:t>
            </a:r>
            <a:r>
              <a:rPr lang="en-US" sz="1600" dirty="0" err="1"/>
              <a:t>Ball.</a:t>
            </a:r>
            <a:r>
              <a:rPr lang="en-US" sz="1600" dirty="0" err="1">
                <a:hlinkClick r:id="rId2"/>
              </a:rPr>
              <a:t>https</a:t>
            </a:r>
            <a:r>
              <a:rPr lang="en-US" sz="1600" dirty="0">
                <a:hlinkClick r:id="rId2"/>
              </a:rPr>
              <a:t>://www.youtube.com/watch?v=An-EqBFa2L8</a:t>
            </a:r>
            <a:endParaRPr lang="en-US" sz="1600" dirty="0"/>
          </a:p>
          <a:p>
            <a:pPr eaLnBrk="1" hangingPunct="1">
              <a:lnSpc>
                <a:spcPct val="80000"/>
              </a:lnSpc>
              <a:buFont typeface="Wingdings" panose="05000000000000000000" pitchFamily="2" charset="2"/>
              <a:buNone/>
              <a:defRPr/>
            </a:pPr>
            <a:endParaRPr lang="en-US" sz="1600" b="1" dirty="0"/>
          </a:p>
          <a:p>
            <a:pPr eaLnBrk="1" hangingPunct="1">
              <a:lnSpc>
                <a:spcPct val="80000"/>
              </a:lnSpc>
              <a:defRPr/>
            </a:pPr>
            <a:r>
              <a:rPr lang="en-US" sz="1600" b="1" dirty="0"/>
              <a:t>8- Water hazards</a:t>
            </a:r>
            <a:br>
              <a:rPr lang="en-US" sz="1600" dirty="0"/>
            </a:br>
            <a:r>
              <a:rPr lang="en-US" sz="1600" dirty="0"/>
              <a:t>If you hit your ball into a water hazard, you may play it (could be messy), or play another ball from where you just hit (with a one-stroke penalty). Another option is to drop another ball where the original ball entered the hazard, incur a one-stroke penalty and play </a:t>
            </a:r>
            <a:r>
              <a:rPr lang="en-US" sz="1600" dirty="0" err="1"/>
              <a:t>on.</a:t>
            </a:r>
            <a:r>
              <a:rPr lang="en-US" sz="1600" dirty="0" err="1">
                <a:hlinkClick r:id="rId3"/>
              </a:rPr>
              <a:t>https</a:t>
            </a:r>
            <a:r>
              <a:rPr lang="en-US" sz="1600" dirty="0">
                <a:hlinkClick r:id="rId3"/>
              </a:rPr>
              <a:t>://www.youtube.com/watch?v=5Puxb51tenM</a:t>
            </a:r>
            <a:r>
              <a:rPr lang="en-US" sz="1600" dirty="0"/>
              <a:t> </a:t>
            </a:r>
          </a:p>
          <a:p>
            <a:pPr eaLnBrk="1" hangingPunct="1">
              <a:lnSpc>
                <a:spcPct val="80000"/>
              </a:lnSpc>
              <a:buFont typeface="Wingdings" panose="05000000000000000000" pitchFamily="2" charset="2"/>
              <a:buNone/>
              <a:defRPr/>
            </a:pPr>
            <a:endParaRPr lang="en-US" sz="1600" b="1" dirty="0"/>
          </a:p>
          <a:p>
            <a:pPr eaLnBrk="1" hangingPunct="1">
              <a:lnSpc>
                <a:spcPct val="80000"/>
              </a:lnSpc>
              <a:defRPr/>
            </a:pPr>
            <a:r>
              <a:rPr lang="en-US" sz="1600" b="1" dirty="0"/>
              <a:t>9- Putting green</a:t>
            </a:r>
            <a:br>
              <a:rPr lang="en-US" sz="1600" dirty="0"/>
            </a:br>
            <a:r>
              <a:rPr lang="en-US" sz="1600" dirty="0"/>
              <a:t>When on the green, never walk across another player's line of putt. The imprint that your feet leave on the green can alter the path of the ball. Always step over the line of the putt or around it. </a:t>
            </a:r>
            <a:r>
              <a:rPr lang="en-US" sz="1600" dirty="0">
                <a:hlinkClick r:id="rId4"/>
              </a:rPr>
              <a:t>https://www.youtube.com/watch?v=kMxfdo282PM&amp;t=446s</a:t>
            </a:r>
            <a:endParaRPr lang="en-US" sz="1600" dirty="0"/>
          </a:p>
          <a:p>
            <a:pPr eaLnBrk="1" hangingPunct="1">
              <a:lnSpc>
                <a:spcPct val="80000"/>
              </a:lnSpc>
              <a:buFont typeface="Wingdings" panose="05000000000000000000" pitchFamily="2" charset="2"/>
              <a:buNone/>
              <a:defRPr/>
            </a:pPr>
            <a:endParaRPr lang="en-US" sz="1600" b="1" dirty="0"/>
          </a:p>
          <a:p>
            <a:pPr eaLnBrk="1" hangingPunct="1">
              <a:lnSpc>
                <a:spcPct val="80000"/>
              </a:lnSpc>
              <a:defRPr/>
            </a:pPr>
            <a:r>
              <a:rPr lang="en-US" sz="1600" b="1" dirty="0"/>
              <a:t>10- Have fun</a:t>
            </a:r>
            <a:br>
              <a:rPr lang="en-US" sz="1600" dirty="0"/>
            </a:br>
            <a:r>
              <a:rPr lang="en-US" sz="1600" dirty="0"/>
              <a:t>Golf is a great game, so have fun with it and whenever possible, leave the golf course in the same shape that you found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Image result for new rules golf 2019">
            <a:extLst>
              <a:ext uri="{FF2B5EF4-FFF2-40B4-BE49-F238E27FC236}">
                <a16:creationId xmlns:a16="http://schemas.microsoft.com/office/drawing/2014/main" id="{BE7A8E5F-B9AF-41C9-9BAB-86B34D97A7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4925"/>
            <a:ext cx="9150350" cy="689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6" descr="Related image">
            <a:extLst>
              <a:ext uri="{FF2B5EF4-FFF2-40B4-BE49-F238E27FC236}">
                <a16:creationId xmlns:a16="http://schemas.microsoft.com/office/drawing/2014/main" id="{7F8C24AC-47BA-4E85-9F10-0D9A63666D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6" descr="MC900136675[1]">
            <a:extLst>
              <a:ext uri="{FF2B5EF4-FFF2-40B4-BE49-F238E27FC236}">
                <a16:creationId xmlns:a16="http://schemas.microsoft.com/office/drawing/2014/main" id="{0EE10DA0-3DED-499B-BAA7-992FAE4DE4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5200" y="795338"/>
            <a:ext cx="4672013" cy="526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4" name="Rectangle 2">
            <a:extLst>
              <a:ext uri="{FF2B5EF4-FFF2-40B4-BE49-F238E27FC236}">
                <a16:creationId xmlns:a16="http://schemas.microsoft.com/office/drawing/2014/main" id="{F88F1ABF-ABF2-4051-9D8C-F1BF8521B0B2}"/>
              </a:ext>
            </a:extLst>
          </p:cNvPr>
          <p:cNvSpPr>
            <a:spLocks noGrp="1" noChangeArrowheads="1"/>
          </p:cNvSpPr>
          <p:nvPr>
            <p:ph type="title"/>
          </p:nvPr>
        </p:nvSpPr>
        <p:spPr/>
        <p:txBody>
          <a:bodyPr/>
          <a:lstStyle/>
          <a:p>
            <a:pPr eaLnBrk="1" hangingPunct="1">
              <a:defRPr/>
            </a:pPr>
            <a:r>
              <a:rPr lang="en-US" sz="4000" b="1" dirty="0"/>
              <a:t>More Golf Etiquette Hints</a:t>
            </a:r>
            <a:br>
              <a:rPr lang="en-US" sz="4000" dirty="0"/>
            </a:br>
            <a:endParaRPr lang="en-US" sz="4000" dirty="0"/>
          </a:p>
        </p:txBody>
      </p:sp>
      <p:sp>
        <p:nvSpPr>
          <p:cNvPr id="23555" name="Rectangle 3">
            <a:extLst>
              <a:ext uri="{FF2B5EF4-FFF2-40B4-BE49-F238E27FC236}">
                <a16:creationId xmlns:a16="http://schemas.microsoft.com/office/drawing/2014/main" id="{4A94B675-0E96-47BB-A804-8D6E06EC8E82}"/>
              </a:ext>
            </a:extLst>
          </p:cNvPr>
          <p:cNvSpPr>
            <a:spLocks noGrp="1" noChangeArrowheads="1"/>
          </p:cNvSpPr>
          <p:nvPr>
            <p:ph idx="1"/>
          </p:nvPr>
        </p:nvSpPr>
        <p:spPr>
          <a:xfrm>
            <a:off x="1511300" y="786607"/>
            <a:ext cx="7453313" cy="5329237"/>
          </a:xfrm>
        </p:spPr>
        <p:txBody>
          <a:bodyPr/>
          <a:lstStyle/>
          <a:p>
            <a:pPr eaLnBrk="1" hangingPunct="1">
              <a:lnSpc>
                <a:spcPct val="80000"/>
              </a:lnSpc>
              <a:buFont typeface="Wingdings" panose="05000000000000000000" pitchFamily="2" charset="2"/>
              <a:buNone/>
              <a:defRPr/>
            </a:pPr>
            <a:r>
              <a:rPr lang="en-US" sz="2400" dirty="0"/>
              <a:t>   </a:t>
            </a:r>
            <a:r>
              <a:rPr lang="en-US" sz="2400" dirty="0">
                <a:effectLst/>
              </a:rPr>
              <a:t>• Quiet, please! Never talk during another player's swing.</a:t>
            </a:r>
          </a:p>
          <a:p>
            <a:pPr eaLnBrk="1" hangingPunct="1">
              <a:lnSpc>
                <a:spcPct val="80000"/>
              </a:lnSpc>
              <a:buFont typeface="Wingdings" panose="05000000000000000000" pitchFamily="2" charset="2"/>
              <a:buNone/>
              <a:defRPr/>
            </a:pPr>
            <a:br>
              <a:rPr lang="en-US" sz="2400" dirty="0">
                <a:effectLst/>
              </a:rPr>
            </a:br>
            <a:r>
              <a:rPr lang="en-US" sz="2400" dirty="0">
                <a:effectLst/>
              </a:rPr>
              <a:t>• Do not yell out following a shot. Even if boisterous behavior doesn't bother your playing partners, there are other people on the course who may be within earshot.</a:t>
            </a:r>
          </a:p>
          <a:p>
            <a:pPr eaLnBrk="1" hangingPunct="1">
              <a:lnSpc>
                <a:spcPct val="80000"/>
              </a:lnSpc>
              <a:buFont typeface="Wingdings" panose="05000000000000000000" pitchFamily="2" charset="2"/>
              <a:buNone/>
              <a:defRPr/>
            </a:pPr>
            <a:br>
              <a:rPr lang="en-US" sz="2400" dirty="0">
                <a:effectLst/>
              </a:rPr>
            </a:br>
            <a:r>
              <a:rPr lang="en-US" sz="2400" dirty="0">
                <a:effectLst/>
              </a:rPr>
              <a:t>• Be aware of your shadow on the putting green. Don't stand in a place that causes your shadow to be cast across another player or that player's putting line.</a:t>
            </a:r>
            <a:br>
              <a:rPr lang="en-US" sz="2400" dirty="0">
                <a:effectLst/>
              </a:rPr>
            </a:br>
            <a:endParaRPr lang="en-US" sz="2400" dirty="0">
              <a:effectLst/>
            </a:endParaRPr>
          </a:p>
          <a:p>
            <a:pPr eaLnBrk="1" hangingPunct="1">
              <a:lnSpc>
                <a:spcPct val="80000"/>
              </a:lnSpc>
              <a:buFont typeface="Wingdings" panose="05000000000000000000" pitchFamily="2" charset="2"/>
              <a:buNone/>
              <a:defRPr/>
            </a:pPr>
            <a:r>
              <a:rPr lang="en-US" sz="2400" dirty="0">
                <a:effectLst/>
              </a:rPr>
              <a:t>• Never walk through a playing partner's putting line. Your footprints might alter the path of a partner's putt. Step over the putting line, or walk around (behind) the partner's ball.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4" descr="https://d2tbfnbweol72x.cloudfront.net/7657625/files/2016/05/img12-300x232.jpg">
            <a:extLst>
              <a:ext uri="{FF2B5EF4-FFF2-40B4-BE49-F238E27FC236}">
                <a16:creationId xmlns:a16="http://schemas.microsoft.com/office/drawing/2014/main" id="{8936315A-2150-4253-B04F-41F5587E8B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0"/>
            <a:ext cx="3983037" cy="520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1" name="Picture 16" descr="Image result for golf divot">
            <a:extLst>
              <a:ext uri="{FF2B5EF4-FFF2-40B4-BE49-F238E27FC236}">
                <a16:creationId xmlns:a16="http://schemas.microsoft.com/office/drawing/2014/main" id="{01D88084-394C-4ECA-9CCA-F6AFD2478C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26036" y="533400"/>
            <a:ext cx="2813050" cy="309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2" name="Picture 18" descr="Image result for golf divot">
            <a:extLst>
              <a:ext uri="{FF2B5EF4-FFF2-40B4-BE49-F238E27FC236}">
                <a16:creationId xmlns:a16="http://schemas.microsoft.com/office/drawing/2014/main" id="{0B8D82FE-1A15-4F5A-92E8-1BC14C3BE12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6096" y="4509120"/>
            <a:ext cx="3432365" cy="213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template">
  <a:themeElements>
    <a:clrScheme name="template 8">
      <a:dk1>
        <a:srgbClr val="4D4D4D"/>
      </a:dk1>
      <a:lt1>
        <a:srgbClr val="FFFFFF"/>
      </a:lt1>
      <a:dk2>
        <a:srgbClr val="000000"/>
      </a:dk2>
      <a:lt2>
        <a:srgbClr val="329AE9"/>
      </a:lt2>
      <a:accent1>
        <a:srgbClr val="68B7EA"/>
      </a:accent1>
      <a:accent2>
        <a:srgbClr val="2A7A22"/>
      </a:accent2>
      <a:accent3>
        <a:srgbClr val="FFFFFF"/>
      </a:accent3>
      <a:accent4>
        <a:srgbClr val="404040"/>
      </a:accent4>
      <a:accent5>
        <a:srgbClr val="B9D8F3"/>
      </a:accent5>
      <a:accent6>
        <a:srgbClr val="256E1E"/>
      </a:accent6>
      <a:hlink>
        <a:srgbClr val="19AE34"/>
      </a:hlink>
      <a:folHlink>
        <a:srgbClr val="EAEAEA"/>
      </a:folHlink>
    </a:clrScheme>
    <a:fontScheme name="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mplate 1">
        <a:dk1>
          <a:srgbClr val="4D4D4D"/>
        </a:dk1>
        <a:lt1>
          <a:srgbClr val="FFFFFF"/>
        </a:lt1>
        <a:dk2>
          <a:srgbClr val="000000"/>
        </a:dk2>
        <a:lt2>
          <a:srgbClr val="0066CC"/>
        </a:lt2>
        <a:accent1>
          <a:srgbClr val="0099FF"/>
        </a:accent1>
        <a:accent2>
          <a:srgbClr val="0099CC"/>
        </a:accent2>
        <a:accent3>
          <a:srgbClr val="FFFFFF"/>
        </a:accent3>
        <a:accent4>
          <a:srgbClr val="404040"/>
        </a:accent4>
        <a:accent5>
          <a:srgbClr val="AACAFF"/>
        </a:accent5>
        <a:accent6>
          <a:srgbClr val="008AB9"/>
        </a:accent6>
        <a:hlink>
          <a:srgbClr val="66CCFF"/>
        </a:hlink>
        <a:folHlink>
          <a:srgbClr val="EAEAEA"/>
        </a:folHlink>
      </a:clrScheme>
      <a:clrMap bg1="lt1" tx1="dk1" bg2="lt2" tx2="dk2" accent1="accent1" accent2="accent2" accent3="accent3" accent4="accent4" accent5="accent5" accent6="accent6" hlink="hlink" folHlink="folHlink"/>
    </a:extraClrScheme>
    <a:extraClrScheme>
      <a:clrScheme name="template 2">
        <a:dk1>
          <a:srgbClr val="4D4D4D"/>
        </a:dk1>
        <a:lt1>
          <a:srgbClr val="FFFFFF"/>
        </a:lt1>
        <a:dk2>
          <a:srgbClr val="000000"/>
        </a:dk2>
        <a:lt2>
          <a:srgbClr val="006699"/>
        </a:lt2>
        <a:accent1>
          <a:srgbClr val="0099FF"/>
        </a:accent1>
        <a:accent2>
          <a:srgbClr val="0099CC"/>
        </a:accent2>
        <a:accent3>
          <a:srgbClr val="FFFFFF"/>
        </a:accent3>
        <a:accent4>
          <a:srgbClr val="404040"/>
        </a:accent4>
        <a:accent5>
          <a:srgbClr val="AACAFF"/>
        </a:accent5>
        <a:accent6>
          <a:srgbClr val="008AB9"/>
        </a:accent6>
        <a:hlink>
          <a:srgbClr val="66CCFF"/>
        </a:hlink>
        <a:folHlink>
          <a:srgbClr val="EAEAEA"/>
        </a:folHlink>
      </a:clrScheme>
      <a:clrMap bg1="lt1" tx1="dk1" bg2="lt2" tx2="dk2" accent1="accent1" accent2="accent2" accent3="accent3" accent4="accent4" accent5="accent5" accent6="accent6" hlink="hlink" folHlink="folHlink"/>
    </a:extraClrScheme>
    <a:extraClrScheme>
      <a:clrScheme name="template 3">
        <a:dk1>
          <a:srgbClr val="4D4D4D"/>
        </a:dk1>
        <a:lt1>
          <a:srgbClr val="FFFFFF"/>
        </a:lt1>
        <a:dk2>
          <a:srgbClr val="000000"/>
        </a:dk2>
        <a:lt2>
          <a:srgbClr val="00547E"/>
        </a:lt2>
        <a:accent1>
          <a:srgbClr val="448EBC"/>
        </a:accent1>
        <a:accent2>
          <a:srgbClr val="30879C"/>
        </a:accent2>
        <a:accent3>
          <a:srgbClr val="FFFFFF"/>
        </a:accent3>
        <a:accent4>
          <a:srgbClr val="404040"/>
        </a:accent4>
        <a:accent5>
          <a:srgbClr val="B0C6DA"/>
        </a:accent5>
        <a:accent6>
          <a:srgbClr val="2A7A8D"/>
        </a:accent6>
        <a:hlink>
          <a:srgbClr val="91C3D5"/>
        </a:hlink>
        <a:folHlink>
          <a:srgbClr val="EAEAEA"/>
        </a:folHlink>
      </a:clrScheme>
      <a:clrMap bg1="lt1" tx1="dk1" bg2="lt2" tx2="dk2" accent1="accent1" accent2="accent2" accent3="accent3" accent4="accent4" accent5="accent5" accent6="accent6" hlink="hlink" folHlink="folHlink"/>
    </a:extraClrScheme>
    <a:extraClrScheme>
      <a:clrScheme name="template 4">
        <a:dk1>
          <a:srgbClr val="4D4D4D"/>
        </a:dk1>
        <a:lt1>
          <a:srgbClr val="FFFFFF"/>
        </a:lt1>
        <a:dk2>
          <a:srgbClr val="000000"/>
        </a:dk2>
        <a:lt2>
          <a:srgbClr val="29B449"/>
        </a:lt2>
        <a:accent1>
          <a:srgbClr val="E8E713"/>
        </a:accent1>
        <a:accent2>
          <a:srgbClr val="28C1F2"/>
        </a:accent2>
        <a:accent3>
          <a:srgbClr val="FFFFFF"/>
        </a:accent3>
        <a:accent4>
          <a:srgbClr val="404040"/>
        </a:accent4>
        <a:accent5>
          <a:srgbClr val="F2F1AA"/>
        </a:accent5>
        <a:accent6>
          <a:srgbClr val="23AFDB"/>
        </a:accent6>
        <a:hlink>
          <a:srgbClr val="72D7F6"/>
        </a:hlink>
        <a:folHlink>
          <a:srgbClr val="EAEAEA"/>
        </a:folHlink>
      </a:clrScheme>
      <a:clrMap bg1="lt1" tx1="dk1" bg2="lt2" tx2="dk2" accent1="accent1" accent2="accent2" accent3="accent3" accent4="accent4" accent5="accent5" accent6="accent6" hlink="hlink" folHlink="folHlink"/>
    </a:extraClrScheme>
    <a:extraClrScheme>
      <a:clrScheme name="template 5">
        <a:dk1>
          <a:srgbClr val="4D4D4D"/>
        </a:dk1>
        <a:lt1>
          <a:srgbClr val="FFFFFF"/>
        </a:lt1>
        <a:dk2>
          <a:srgbClr val="000000"/>
        </a:dk2>
        <a:lt2>
          <a:srgbClr val="329AE9"/>
        </a:lt2>
        <a:accent1>
          <a:srgbClr val="68B7EA"/>
        </a:accent1>
        <a:accent2>
          <a:srgbClr val="2A7A22"/>
        </a:accent2>
        <a:accent3>
          <a:srgbClr val="FFFFFF"/>
        </a:accent3>
        <a:accent4>
          <a:srgbClr val="404040"/>
        </a:accent4>
        <a:accent5>
          <a:srgbClr val="B9D8F3"/>
        </a:accent5>
        <a:accent6>
          <a:srgbClr val="256E1E"/>
        </a:accent6>
        <a:hlink>
          <a:srgbClr val="4DBE3A"/>
        </a:hlink>
        <a:folHlink>
          <a:srgbClr val="EAEAEA"/>
        </a:folHlink>
      </a:clrScheme>
      <a:clrMap bg1="lt1" tx1="dk1" bg2="lt2" tx2="dk2" accent1="accent1" accent2="accent2" accent3="accent3" accent4="accent4" accent5="accent5" accent6="accent6" hlink="hlink" folHlink="folHlink"/>
    </a:extraClrScheme>
    <a:extraClrScheme>
      <a:clrScheme name="template 6">
        <a:dk1>
          <a:srgbClr val="4D4D4D"/>
        </a:dk1>
        <a:lt1>
          <a:srgbClr val="FFFFFF"/>
        </a:lt1>
        <a:dk2>
          <a:srgbClr val="000000"/>
        </a:dk2>
        <a:lt2>
          <a:srgbClr val="329AE9"/>
        </a:lt2>
        <a:accent1>
          <a:srgbClr val="68B7EA"/>
        </a:accent1>
        <a:accent2>
          <a:srgbClr val="2A7A22"/>
        </a:accent2>
        <a:accent3>
          <a:srgbClr val="FFFFFF"/>
        </a:accent3>
        <a:accent4>
          <a:srgbClr val="404040"/>
        </a:accent4>
        <a:accent5>
          <a:srgbClr val="B9D8F3"/>
        </a:accent5>
        <a:accent6>
          <a:srgbClr val="256E1E"/>
        </a:accent6>
        <a:hlink>
          <a:srgbClr val="BBC533"/>
        </a:hlink>
        <a:folHlink>
          <a:srgbClr val="EAEAEA"/>
        </a:folHlink>
      </a:clrScheme>
      <a:clrMap bg1="lt1" tx1="dk1" bg2="lt2" tx2="dk2" accent1="accent1" accent2="accent2" accent3="accent3" accent4="accent4" accent5="accent5" accent6="accent6" hlink="hlink" folHlink="folHlink"/>
    </a:extraClrScheme>
    <a:extraClrScheme>
      <a:clrScheme name="template 7">
        <a:dk1>
          <a:srgbClr val="4D4D4D"/>
        </a:dk1>
        <a:lt1>
          <a:srgbClr val="FFFFFF"/>
        </a:lt1>
        <a:dk2>
          <a:srgbClr val="000000"/>
        </a:dk2>
        <a:lt2>
          <a:srgbClr val="329AE9"/>
        </a:lt2>
        <a:accent1>
          <a:srgbClr val="68B7EA"/>
        </a:accent1>
        <a:accent2>
          <a:srgbClr val="2A7A22"/>
        </a:accent2>
        <a:accent3>
          <a:srgbClr val="FFFFFF"/>
        </a:accent3>
        <a:accent4>
          <a:srgbClr val="404040"/>
        </a:accent4>
        <a:accent5>
          <a:srgbClr val="B9D8F3"/>
        </a:accent5>
        <a:accent6>
          <a:srgbClr val="256E1E"/>
        </a:accent6>
        <a:hlink>
          <a:srgbClr val="C63232"/>
        </a:hlink>
        <a:folHlink>
          <a:srgbClr val="EAEAEA"/>
        </a:folHlink>
      </a:clrScheme>
      <a:clrMap bg1="lt1" tx1="dk1" bg2="lt2" tx2="dk2" accent1="accent1" accent2="accent2" accent3="accent3" accent4="accent4" accent5="accent5" accent6="accent6" hlink="hlink" folHlink="folHlink"/>
    </a:extraClrScheme>
    <a:extraClrScheme>
      <a:clrScheme name="template 8">
        <a:dk1>
          <a:srgbClr val="4D4D4D"/>
        </a:dk1>
        <a:lt1>
          <a:srgbClr val="FFFFFF"/>
        </a:lt1>
        <a:dk2>
          <a:srgbClr val="000000"/>
        </a:dk2>
        <a:lt2>
          <a:srgbClr val="329AE9"/>
        </a:lt2>
        <a:accent1>
          <a:srgbClr val="68B7EA"/>
        </a:accent1>
        <a:accent2>
          <a:srgbClr val="2A7A22"/>
        </a:accent2>
        <a:accent3>
          <a:srgbClr val="FFFFFF"/>
        </a:accent3>
        <a:accent4>
          <a:srgbClr val="404040"/>
        </a:accent4>
        <a:accent5>
          <a:srgbClr val="B9D8F3"/>
        </a:accent5>
        <a:accent6>
          <a:srgbClr val="256E1E"/>
        </a:accent6>
        <a:hlink>
          <a:srgbClr val="19AE34"/>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263</TotalTime>
  <Words>1359</Words>
  <Application>Microsoft Office PowerPoint</Application>
  <PresentationFormat>On-screen Show (4:3)</PresentationFormat>
  <Paragraphs>70</Paragraphs>
  <Slides>29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Arial</vt:lpstr>
      <vt:lpstr>Lato</vt:lpstr>
      <vt:lpstr>Wingdings</vt:lpstr>
      <vt:lpstr>template</vt:lpstr>
      <vt:lpstr>PowerPoint Presentation</vt:lpstr>
      <vt:lpstr>PowerPoint Presentation</vt:lpstr>
      <vt:lpstr>10 Basic Rules of Golf  </vt:lpstr>
      <vt:lpstr>10 Basic Rules of Golf</vt:lpstr>
      <vt:lpstr>10 Basic Rules of Golf</vt:lpstr>
      <vt:lpstr>PowerPoint Presentation</vt:lpstr>
      <vt:lpstr>PowerPoint Presentation</vt:lpstr>
      <vt:lpstr>More Golf Etiquette Hints </vt:lpstr>
      <vt:lpstr>PowerPoint Presentation</vt:lpstr>
      <vt:lpstr>Safety </vt:lpstr>
      <vt:lpstr>Safety</vt:lpstr>
      <vt:lpstr>Safety</vt:lpstr>
      <vt:lpstr>PowerPoint Presentation</vt:lpstr>
      <vt:lpstr>PowerPoint Presentation</vt:lpstr>
      <vt:lpstr>PowerPoint Presentation</vt:lpstr>
      <vt:lpstr>WOLRD GOLF RANKING LADIES</vt:lpstr>
      <vt:lpstr>Golf Scoring </vt:lpstr>
      <vt:lpstr>Golf Scoring</vt:lpstr>
      <vt:lpstr>Golf Scoring</vt:lpstr>
      <vt:lpstr>PowerPoint Presentation</vt:lpstr>
      <vt:lpstr>PowerPoint Presentation</vt:lpstr>
      <vt:lpstr>PowerPoint Presentation</vt:lpstr>
      <vt:lpstr>Golf Format Of Play</vt:lpstr>
      <vt:lpstr>Golf Format Of Play</vt:lpstr>
      <vt:lpstr>Golf Attire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PoweredTemplates.com</dc:creator>
  <cp:lastModifiedBy>TOSHIBA</cp:lastModifiedBy>
  <cp:revision>64</cp:revision>
  <dcterms:created xsi:type="dcterms:W3CDTF">2006-07-21T10:39:10Z</dcterms:created>
  <dcterms:modified xsi:type="dcterms:W3CDTF">2021-07-02T14:51:48Z</dcterms:modified>
</cp:coreProperties>
</file>