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0" r:id="rId3"/>
    <p:sldId id="261" r:id="rId4"/>
    <p:sldId id="268" r:id="rId5"/>
    <p:sldId id="262" r:id="rId6"/>
    <p:sldId id="263" r:id="rId7"/>
    <p:sldId id="266" r:id="rId8"/>
    <p:sldId id="267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00A200"/>
    <a:srgbClr val="00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69" d="100"/>
          <a:sy n="69" d="100"/>
        </p:scale>
        <p:origin x="71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275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0E6575AE-9420-46E9-B16F-06B27EA5A48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en-US"/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752BD8D2-6EE3-41B8-8ACF-7CDB1F3982C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 altLang="en-US"/>
          </a:p>
        </p:txBody>
      </p:sp>
      <p:sp>
        <p:nvSpPr>
          <p:cNvPr id="69636" name="Rectangle 4">
            <a:extLst>
              <a:ext uri="{FF2B5EF4-FFF2-40B4-BE49-F238E27FC236}">
                <a16:creationId xmlns:a16="http://schemas.microsoft.com/office/drawing/2014/main" id="{3E3FAA8D-C076-4E9C-AC69-A75FF6AD5EC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9637" name="Rectangle 5">
            <a:extLst>
              <a:ext uri="{FF2B5EF4-FFF2-40B4-BE49-F238E27FC236}">
                <a16:creationId xmlns:a16="http://schemas.microsoft.com/office/drawing/2014/main" id="{29F882F5-5329-45B2-AA96-570AA418A7A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Click to edit Master text styles</a:t>
            </a:r>
          </a:p>
          <a:p>
            <a:pPr lvl="1"/>
            <a:r>
              <a:rPr lang="ru-RU" altLang="en-US"/>
              <a:t>Second level</a:t>
            </a:r>
          </a:p>
          <a:p>
            <a:pPr lvl="2"/>
            <a:r>
              <a:rPr lang="ru-RU" altLang="en-US"/>
              <a:t>Third level</a:t>
            </a:r>
          </a:p>
          <a:p>
            <a:pPr lvl="3"/>
            <a:r>
              <a:rPr lang="ru-RU" altLang="en-US"/>
              <a:t>Fourth level</a:t>
            </a:r>
          </a:p>
          <a:p>
            <a:pPr lvl="4"/>
            <a:r>
              <a:rPr lang="ru-RU" altLang="en-US"/>
              <a:t>Fifth level</a:t>
            </a:r>
          </a:p>
        </p:txBody>
      </p:sp>
      <p:sp>
        <p:nvSpPr>
          <p:cNvPr id="69638" name="Rectangle 6">
            <a:extLst>
              <a:ext uri="{FF2B5EF4-FFF2-40B4-BE49-F238E27FC236}">
                <a16:creationId xmlns:a16="http://schemas.microsoft.com/office/drawing/2014/main" id="{72B67531-6FB2-4414-8AFB-1FD509DDEC9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en-US"/>
          </a:p>
        </p:txBody>
      </p:sp>
      <p:sp>
        <p:nvSpPr>
          <p:cNvPr id="69639" name="Rectangle 7">
            <a:extLst>
              <a:ext uri="{FF2B5EF4-FFF2-40B4-BE49-F238E27FC236}">
                <a16:creationId xmlns:a16="http://schemas.microsoft.com/office/drawing/2014/main" id="{C18122DF-178C-476E-8C21-6521F6D0B9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060371-A854-4B47-A315-1672E05BFBCB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68C1476-4EDB-4958-8CF6-A6D2DD0F37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298575" y="404813"/>
            <a:ext cx="6297613" cy="647700"/>
          </a:xfrm>
          <a:effectLst>
            <a:outerShdw dist="17961" dir="2700000" algn="ctr" rotWithShape="0">
              <a:schemeClr val="tx1"/>
            </a:outerShdw>
          </a:effectLst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ru-RU" altLang="en-US" noProof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C780D1B9-E6FA-4F9D-AD84-FBC3A740611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98575" y="1082675"/>
            <a:ext cx="6297613" cy="546100"/>
          </a:xfrm>
          <a:effectLst>
            <a:outerShdw dist="17961" dir="2700000" algn="ctr" rotWithShape="0">
              <a:schemeClr val="tx1"/>
            </a:outerShdw>
          </a:effectLst>
        </p:spPr>
        <p:txBody>
          <a:bodyPr/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ru-RU" altLang="en-US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3378C-5564-4618-9028-C97AD903E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97F0EC-0DA0-4118-83DA-79258448C3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33711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C07185-6CEA-4DA2-B1FC-02EFCE23BA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02475" y="333375"/>
            <a:ext cx="1862138" cy="6264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3C68D7-05E6-47CE-B5A2-CC24DD2AFE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11300" y="333375"/>
            <a:ext cx="5438775" cy="6264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65065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378DC-E2D8-4AD6-91F5-F94CF1369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C93D6-0F76-495A-8FCC-92A363CA0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26587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62DAC-6FBE-4B00-8C5A-00FF4E626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A85CF3-51B4-428F-B49B-1EA6743DD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5396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D0997-B7BE-420E-B82E-5109BF840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091B8-5BCF-4C62-BCE1-482ECF9BE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1300" y="1268413"/>
            <a:ext cx="3649663" cy="5329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34B5A0-AF6D-481C-AA89-506FCC1C2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13363" y="1268413"/>
            <a:ext cx="3651250" cy="5329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53863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8ED5A-825E-420C-9D37-3E6C3C6A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77B4AB-FB5F-4E61-8A48-B48D68264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118F7-40C4-4366-8A86-634438C257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6A7454-9DC9-4768-B794-19E01506C5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10AD9A-D047-470A-86DF-8B4A9A01D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74889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AE7FD-55D5-4185-9D92-C5D75FE97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04629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40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D8C39-E6B7-478C-BE0D-730181E8B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F3208-B930-454E-816D-DF4DC59C4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DC8083-22C7-4857-80B6-F512E6C65D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6065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67015-3866-436D-A731-9A75D9E02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112187-BF2F-4A92-96B4-90060BBF36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1AED9B-4A94-4793-BBFB-378C4599CA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6329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187E0A0-83C1-417A-8214-FB5310A82C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11300" y="333375"/>
            <a:ext cx="7453313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92C5B2-4706-461D-A175-CD37260B7D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11300" y="1268413"/>
            <a:ext cx="7453313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chemeClr val="bg2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panose="020B0604020202020204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panose="020B0604020202020204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panose="020B0604020202020204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panose="020B0604020202020204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panose="020B0604020202020204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panose="020B0604020202020204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panose="020B0604020202020204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08VECvZb8o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veRbRXHL1g" TargetMode="External"/><Relationship Id="rId2" Type="http://schemas.openxmlformats.org/officeDocument/2006/relationships/hyperlink" Target="https://www.youtube.com/watch?v=AvuD4hsvw9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oudNxdeOpc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2VsM5zg65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15DFE0DF-01DE-47CF-8443-59D09AECE79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91680" y="1196752"/>
            <a:ext cx="6336357" cy="936526"/>
          </a:xfrm>
          <a:noFill/>
        </p:spPr>
        <p:txBody>
          <a:bodyPr/>
          <a:lstStyle/>
          <a:p>
            <a:r>
              <a:rPr lang="en-US" altLang="en-US" dirty="0">
                <a:latin typeface="Tahoma" panose="020B0604030504040204" pitchFamily="34" charset="0"/>
              </a:rPr>
              <a:t>GOLF FITNESS AND INJURIES</a:t>
            </a:r>
            <a:endParaRPr lang="uk-UA" altLang="en-US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Factors that contribute to common golf swing injuries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Overuse &amp; too much practice</a:t>
            </a:r>
          </a:p>
          <a:p>
            <a:r>
              <a:rPr lang="en-US" dirty="0"/>
              <a:t>Poor swing mechanics</a:t>
            </a:r>
          </a:p>
          <a:p>
            <a:r>
              <a:rPr lang="en-US" dirty="0"/>
              <a:t>Tendency to over-swing</a:t>
            </a:r>
          </a:p>
          <a:p>
            <a:r>
              <a:rPr lang="en-US" dirty="0"/>
              <a:t>Failure to warm up muscles before play</a:t>
            </a:r>
          </a:p>
          <a:p>
            <a:r>
              <a:rPr lang="en-US" dirty="0"/>
              <a:t>Rotational stress placed on the spine</a:t>
            </a:r>
          </a:p>
          <a:p>
            <a:r>
              <a:rPr lang="en-US" dirty="0"/>
              <a:t>Incorrect grip and setup</a:t>
            </a:r>
          </a:p>
          <a:p>
            <a:r>
              <a:rPr lang="en-US" dirty="0"/>
              <a:t>Traumatic force to the body resulting from poorly executed swing</a:t>
            </a:r>
          </a:p>
          <a:p>
            <a:r>
              <a:rPr lang="en-US" dirty="0">
                <a:hlinkClick r:id="rId2"/>
              </a:rPr>
              <a:t>https://www.youtube.com/watch?v=08VECvZb8o4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994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Golf &amp; Fitness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Fitness is crucial</a:t>
            </a:r>
          </a:p>
          <a:p>
            <a:r>
              <a:rPr lang="en-US" dirty="0"/>
              <a:t>Golf fitness is about being in “good shape”</a:t>
            </a:r>
          </a:p>
          <a:p>
            <a:r>
              <a:rPr lang="en-US" dirty="0"/>
              <a:t>Strength, flexibility and overall fitness play a critical role in the game</a:t>
            </a:r>
          </a:p>
          <a:p>
            <a:r>
              <a:rPr lang="en-US" dirty="0"/>
              <a:t>Able to play without getting tired or loosing concentration</a:t>
            </a:r>
          </a:p>
          <a:p>
            <a:r>
              <a:rPr lang="en-US" dirty="0"/>
              <a:t>Being flexible enough to make a complete shoulder turn</a:t>
            </a:r>
          </a:p>
          <a:p>
            <a:r>
              <a:rPr lang="en-US" dirty="0"/>
              <a:t>Being able to swing the club without pain </a:t>
            </a:r>
          </a:p>
        </p:txBody>
      </p:sp>
    </p:spTree>
    <p:extLst>
      <p:ext uri="{BB962C8B-B14F-4D97-AF65-F5344CB8AC3E}">
        <p14:creationId xmlns:p14="http://schemas.microsoft.com/office/powerpoint/2010/main" val="760698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87" y="404664"/>
            <a:ext cx="7993013" cy="508000"/>
          </a:xfrm>
        </p:spPr>
        <p:txBody>
          <a:bodyPr/>
          <a:lstStyle/>
          <a:p>
            <a:r>
              <a:rPr lang="en-US" dirty="0"/>
              <a:t>Reasons to Start a Fitness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664" y="912664"/>
            <a:ext cx="7453313" cy="5329237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Golf fitness helps </a:t>
            </a:r>
          </a:p>
          <a:p>
            <a:pPr lvl="1"/>
            <a:r>
              <a:rPr lang="en-US" dirty="0"/>
              <a:t>you hit it longer</a:t>
            </a:r>
          </a:p>
          <a:p>
            <a:pPr lvl="1"/>
            <a:r>
              <a:rPr lang="en-US" dirty="0"/>
              <a:t>helps you hit more solid shots</a:t>
            </a:r>
          </a:p>
          <a:p>
            <a:pPr lvl="1"/>
            <a:r>
              <a:rPr lang="en-US" dirty="0"/>
              <a:t>helps protect you from injury</a:t>
            </a:r>
          </a:p>
          <a:p>
            <a:pPr lvl="1"/>
            <a:r>
              <a:rPr lang="en-US" dirty="0"/>
              <a:t>helps you play longer</a:t>
            </a:r>
          </a:p>
          <a:p>
            <a:pPr lvl="1"/>
            <a:r>
              <a:rPr lang="en-US" dirty="0"/>
              <a:t>helps you perform at your peak</a:t>
            </a:r>
          </a:p>
          <a:p>
            <a:pPr lvl="1"/>
            <a:r>
              <a:rPr lang="en-US" dirty="0"/>
              <a:t>helps save your joints</a:t>
            </a:r>
          </a:p>
          <a:p>
            <a:pPr lvl="1"/>
            <a:r>
              <a:rPr lang="en-US" dirty="0"/>
              <a:t>helps you concentrate and focus better</a:t>
            </a:r>
          </a:p>
          <a:p>
            <a:pPr lvl="1"/>
            <a:r>
              <a:rPr lang="en-US" dirty="0"/>
              <a:t>helps protect your back</a:t>
            </a:r>
          </a:p>
          <a:p>
            <a:pPr lvl="1"/>
            <a:r>
              <a:rPr lang="en-US" dirty="0"/>
              <a:t>helps combat chronic diseases</a:t>
            </a:r>
          </a:p>
          <a:p>
            <a:pPr lvl="1"/>
            <a:r>
              <a:rPr lang="en-US" dirty="0"/>
              <a:t>helps you sleep better</a:t>
            </a:r>
          </a:p>
          <a:p>
            <a:pPr lvl="1"/>
            <a:r>
              <a:rPr lang="en-US" dirty="0">
                <a:hlinkClick r:id="rId2"/>
              </a:rPr>
              <a:t>https://www.youtube.com/watch?v=AvuD4hsvw9c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https://www.youtube.com/watch?v=ZveRbRXHL1g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803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617C2-F4B2-4C00-83F5-C57972784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2982" y="2705428"/>
            <a:ext cx="3593533" cy="508000"/>
          </a:xfrm>
        </p:spPr>
        <p:txBody>
          <a:bodyPr/>
          <a:lstStyle/>
          <a:p>
            <a:r>
              <a:rPr lang="en-US" sz="2000" b="0" dirty="0"/>
              <a:t>Shanshan Feng</a:t>
            </a:r>
            <a:endParaRPr lang="en-MY" sz="2000" b="0" dirty="0"/>
          </a:p>
        </p:txBody>
      </p:sp>
      <p:pic>
        <p:nvPicPr>
          <p:cNvPr id="1026" name="Picture 2" descr="Shanshan Feng Is Your New World No. 1 | Golf Discount Blog">
            <a:extLst>
              <a:ext uri="{FF2B5EF4-FFF2-40B4-BE49-F238E27FC236}">
                <a16:creationId xmlns:a16="http://schemas.microsoft.com/office/drawing/2014/main" id="{89BB137E-D7EE-4F16-AF53-0F4A85FD2D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6632"/>
            <a:ext cx="3493868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lf: Feng birdies final hole for a 1-shot win on LPGA Tour - The Mainichi">
            <a:extLst>
              <a:ext uri="{FF2B5EF4-FFF2-40B4-BE49-F238E27FC236}">
                <a16:creationId xmlns:a16="http://schemas.microsoft.com/office/drawing/2014/main" id="{C570C468-9752-468C-856E-435F33FB5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6632"/>
            <a:ext cx="3776951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hy does Kiradech Aphibarnrat have the nickname Arm?">
            <a:extLst>
              <a:ext uri="{FF2B5EF4-FFF2-40B4-BE49-F238E27FC236}">
                <a16:creationId xmlns:a16="http://schemas.microsoft.com/office/drawing/2014/main" id="{C83D8E17-3F35-4E2B-808A-EA5D3B07E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3307980"/>
            <a:ext cx="3493869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Kiradech Aphibarnrat: Why did he change his name from Anujit  Hirunratanakorn?">
            <a:extLst>
              <a:ext uri="{FF2B5EF4-FFF2-40B4-BE49-F238E27FC236}">
                <a16:creationId xmlns:a16="http://schemas.microsoft.com/office/drawing/2014/main" id="{51AF63F5-4B66-4725-A6FE-288D18547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333736"/>
            <a:ext cx="3920967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33EBFF4-DD26-425C-8837-2E2536B4B930}"/>
              </a:ext>
            </a:extLst>
          </p:cNvPr>
          <p:cNvSpPr txBox="1">
            <a:spLocks/>
          </p:cNvSpPr>
          <p:nvPr/>
        </p:nvSpPr>
        <p:spPr bwMode="auto">
          <a:xfrm>
            <a:off x="2627784" y="6017084"/>
            <a:ext cx="3593533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000" b="0" dirty="0"/>
              <a:t>Kiradech Aphibarnrat</a:t>
            </a:r>
            <a:endParaRPr lang="en-MY" sz="2000" b="0" dirty="0"/>
          </a:p>
        </p:txBody>
      </p:sp>
    </p:spTree>
    <p:extLst>
      <p:ext uri="{BB962C8B-B14F-4D97-AF65-F5344CB8AC3E}">
        <p14:creationId xmlns:p14="http://schemas.microsoft.com/office/powerpoint/2010/main" val="1370219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Warm-Up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1300" y="980728"/>
            <a:ext cx="7453313" cy="532923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process of increasing muscle temperature, which in turn increases blood flow to bring oxygen to the muscles and joints</a:t>
            </a:r>
          </a:p>
          <a:p>
            <a:r>
              <a:rPr lang="en-US" dirty="0"/>
              <a:t>Helps loosen stiff muscles and joints, making it easier to swing the clubs efficiently</a:t>
            </a:r>
          </a:p>
          <a:p>
            <a:r>
              <a:rPr lang="en-US" dirty="0"/>
              <a:t>Should include motions using specific muscles utilized in the golf swing</a:t>
            </a:r>
          </a:p>
          <a:p>
            <a:r>
              <a:rPr lang="en-US" dirty="0"/>
              <a:t>The key to better play and minimizing risk of injury</a:t>
            </a:r>
          </a:p>
          <a:p>
            <a:pPr lvl="1"/>
            <a:r>
              <a:rPr lang="en-US" dirty="0"/>
              <a:t>Warming up is the easiest and most effective way to prevent injuries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773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Golf Specific Warm 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Prepares golf specific muscles to move more efficiently</a:t>
            </a:r>
          </a:p>
          <a:p>
            <a:r>
              <a:rPr lang="en-US" dirty="0"/>
              <a:t>Increases blood flow to loosen and relax stiff muscles</a:t>
            </a:r>
          </a:p>
          <a:p>
            <a:r>
              <a:rPr lang="en-US" dirty="0"/>
              <a:t>Increases energy / elevates energy level</a:t>
            </a:r>
          </a:p>
          <a:p>
            <a:r>
              <a:rPr lang="en-US" dirty="0"/>
              <a:t>Reduces the chance of injury</a:t>
            </a:r>
          </a:p>
          <a:p>
            <a:r>
              <a:rPr lang="en-US" dirty="0"/>
              <a:t>Increases physical capacity</a:t>
            </a:r>
          </a:p>
          <a:p>
            <a:r>
              <a:rPr lang="en-US" dirty="0"/>
              <a:t>Raises resistance to fatigue</a:t>
            </a:r>
          </a:p>
          <a:p>
            <a:r>
              <a:rPr lang="en-US" dirty="0"/>
              <a:t>Improves mental awareness and cognitive function</a:t>
            </a:r>
          </a:p>
          <a:p>
            <a:r>
              <a:rPr lang="en-US" dirty="0"/>
              <a:t>Decreases anxiety</a:t>
            </a:r>
          </a:p>
          <a:p>
            <a:r>
              <a:rPr lang="en-US" dirty="0"/>
              <a:t>Enhance performance</a:t>
            </a:r>
          </a:p>
          <a:p>
            <a:endParaRPr lang="en-US" dirty="0"/>
          </a:p>
          <a:p>
            <a:r>
              <a:rPr lang="en-US" dirty="0">
                <a:hlinkClick r:id="rId2"/>
              </a:rPr>
              <a:t>https://www.youtube.com/watch?v=youdNxdeOpc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3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4" name="Picture 2">
            <a:extLst>
              <a:ext uri="{FF2B5EF4-FFF2-40B4-BE49-F238E27FC236}">
                <a16:creationId xmlns:a16="http://schemas.microsoft.com/office/drawing/2014/main" id="{8649469A-EF94-481A-90FF-CC4C51107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766" y="0"/>
            <a:ext cx="76344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050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8" name="Picture 2">
            <a:extLst>
              <a:ext uri="{FF2B5EF4-FFF2-40B4-BE49-F238E27FC236}">
                <a16:creationId xmlns:a16="http://schemas.microsoft.com/office/drawing/2014/main" id="{2A464063-C43D-42C5-90D3-AC64DDFBC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0"/>
            <a:ext cx="76328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691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Injury Awareness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268413"/>
            <a:ext cx="8065021" cy="5329237"/>
          </a:xfrm>
        </p:spPr>
        <p:txBody>
          <a:bodyPr>
            <a:normAutofit/>
          </a:bodyPr>
          <a:lstStyle/>
          <a:p>
            <a:r>
              <a:rPr lang="en-US" b="1" dirty="0"/>
              <a:t>10 most common golf injuries</a:t>
            </a:r>
          </a:p>
          <a:p>
            <a:pPr lvl="1"/>
            <a:r>
              <a:rPr lang="en-US" dirty="0"/>
              <a:t>Back pain </a:t>
            </a:r>
            <a:r>
              <a:rPr lang="en-US" dirty="0">
                <a:hlinkClick r:id="rId2"/>
              </a:rPr>
              <a:t>https://www.youtube.com/watch?v=o2VsM5zg65I</a:t>
            </a:r>
            <a:endParaRPr lang="en-US" dirty="0"/>
          </a:p>
          <a:p>
            <a:pPr lvl="1"/>
            <a:r>
              <a:rPr lang="en-US" dirty="0"/>
              <a:t>Tendonitis in the elbows</a:t>
            </a:r>
          </a:p>
          <a:p>
            <a:pPr lvl="1"/>
            <a:r>
              <a:rPr lang="en-US" dirty="0"/>
              <a:t>Knee pain</a:t>
            </a:r>
          </a:p>
          <a:p>
            <a:pPr lvl="1"/>
            <a:r>
              <a:rPr lang="en-US" dirty="0"/>
              <a:t>Rotator cuff injuries</a:t>
            </a:r>
          </a:p>
          <a:p>
            <a:pPr lvl="1"/>
            <a:r>
              <a:rPr lang="en-US" dirty="0"/>
              <a:t>Wrist injuries</a:t>
            </a:r>
          </a:p>
          <a:p>
            <a:pPr lvl="1"/>
            <a:r>
              <a:rPr lang="en-US" dirty="0"/>
              <a:t>Hand and finger injuries</a:t>
            </a:r>
          </a:p>
          <a:p>
            <a:pPr lvl="1"/>
            <a:r>
              <a:rPr lang="en-US" dirty="0"/>
              <a:t>Neck injuries</a:t>
            </a:r>
          </a:p>
          <a:p>
            <a:pPr lvl="1"/>
            <a:r>
              <a:rPr lang="en-US" dirty="0"/>
              <a:t>Foot and ankle injuries</a:t>
            </a:r>
          </a:p>
          <a:p>
            <a:pPr lvl="1"/>
            <a:r>
              <a:rPr lang="en-US" dirty="0"/>
              <a:t>Hip injuries</a:t>
            </a:r>
          </a:p>
          <a:p>
            <a:pPr lvl="1"/>
            <a:r>
              <a:rPr lang="en-US" dirty="0"/>
              <a:t>Sunburn </a:t>
            </a:r>
          </a:p>
        </p:txBody>
      </p:sp>
    </p:spTree>
    <p:extLst>
      <p:ext uri="{BB962C8B-B14F-4D97-AF65-F5344CB8AC3E}">
        <p14:creationId xmlns:p14="http://schemas.microsoft.com/office/powerpoint/2010/main" val="3308801762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">
  <a:themeElements>
    <a:clrScheme name="template 8">
      <a:dk1>
        <a:srgbClr val="4D4D4D"/>
      </a:dk1>
      <a:lt1>
        <a:srgbClr val="FFFFFF"/>
      </a:lt1>
      <a:dk2>
        <a:srgbClr val="000000"/>
      </a:dk2>
      <a:lt2>
        <a:srgbClr val="329AE9"/>
      </a:lt2>
      <a:accent1>
        <a:srgbClr val="68B7EA"/>
      </a:accent1>
      <a:accent2>
        <a:srgbClr val="2A7A22"/>
      </a:accent2>
      <a:accent3>
        <a:srgbClr val="FFFFFF"/>
      </a:accent3>
      <a:accent4>
        <a:srgbClr val="404040"/>
      </a:accent4>
      <a:accent5>
        <a:srgbClr val="B9D8F3"/>
      </a:accent5>
      <a:accent6>
        <a:srgbClr val="256E1E"/>
      </a:accent6>
      <a:hlink>
        <a:srgbClr val="19AE34"/>
      </a:hlink>
      <a:folHlink>
        <a:srgbClr val="EAEAEA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template 1">
        <a:dk1>
          <a:srgbClr val="4D4D4D"/>
        </a:dk1>
        <a:lt1>
          <a:srgbClr val="FFFFFF"/>
        </a:lt1>
        <a:dk2>
          <a:srgbClr val="000000"/>
        </a:dk2>
        <a:lt2>
          <a:srgbClr val="0066CC"/>
        </a:lt2>
        <a:accent1>
          <a:srgbClr val="0099FF"/>
        </a:accent1>
        <a:accent2>
          <a:srgbClr val="0099CC"/>
        </a:accent2>
        <a:accent3>
          <a:srgbClr val="FFFFFF"/>
        </a:accent3>
        <a:accent4>
          <a:srgbClr val="404040"/>
        </a:accent4>
        <a:accent5>
          <a:srgbClr val="AACAFF"/>
        </a:accent5>
        <a:accent6>
          <a:srgbClr val="008AB9"/>
        </a:accent6>
        <a:hlink>
          <a:srgbClr val="66CC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000000"/>
        </a:dk2>
        <a:lt2>
          <a:srgbClr val="006699"/>
        </a:lt2>
        <a:accent1>
          <a:srgbClr val="0099FF"/>
        </a:accent1>
        <a:accent2>
          <a:srgbClr val="0099CC"/>
        </a:accent2>
        <a:accent3>
          <a:srgbClr val="FFFFFF"/>
        </a:accent3>
        <a:accent4>
          <a:srgbClr val="404040"/>
        </a:accent4>
        <a:accent5>
          <a:srgbClr val="AACAFF"/>
        </a:accent5>
        <a:accent6>
          <a:srgbClr val="008AB9"/>
        </a:accent6>
        <a:hlink>
          <a:srgbClr val="66CC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000000"/>
        </a:dk2>
        <a:lt2>
          <a:srgbClr val="00547E"/>
        </a:lt2>
        <a:accent1>
          <a:srgbClr val="448EBC"/>
        </a:accent1>
        <a:accent2>
          <a:srgbClr val="30879C"/>
        </a:accent2>
        <a:accent3>
          <a:srgbClr val="FFFFFF"/>
        </a:accent3>
        <a:accent4>
          <a:srgbClr val="404040"/>
        </a:accent4>
        <a:accent5>
          <a:srgbClr val="B0C6DA"/>
        </a:accent5>
        <a:accent6>
          <a:srgbClr val="2A7A8D"/>
        </a:accent6>
        <a:hlink>
          <a:srgbClr val="91C3D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000000"/>
        </a:dk2>
        <a:lt2>
          <a:srgbClr val="29B449"/>
        </a:lt2>
        <a:accent1>
          <a:srgbClr val="E8E713"/>
        </a:accent1>
        <a:accent2>
          <a:srgbClr val="28C1F2"/>
        </a:accent2>
        <a:accent3>
          <a:srgbClr val="FFFFFF"/>
        </a:accent3>
        <a:accent4>
          <a:srgbClr val="404040"/>
        </a:accent4>
        <a:accent5>
          <a:srgbClr val="F2F1AA"/>
        </a:accent5>
        <a:accent6>
          <a:srgbClr val="23AFDB"/>
        </a:accent6>
        <a:hlink>
          <a:srgbClr val="72D7F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000000"/>
        </a:dk2>
        <a:lt2>
          <a:srgbClr val="329AE9"/>
        </a:lt2>
        <a:accent1>
          <a:srgbClr val="68B7EA"/>
        </a:accent1>
        <a:accent2>
          <a:srgbClr val="2A7A22"/>
        </a:accent2>
        <a:accent3>
          <a:srgbClr val="FFFFFF"/>
        </a:accent3>
        <a:accent4>
          <a:srgbClr val="404040"/>
        </a:accent4>
        <a:accent5>
          <a:srgbClr val="B9D8F3"/>
        </a:accent5>
        <a:accent6>
          <a:srgbClr val="256E1E"/>
        </a:accent6>
        <a:hlink>
          <a:srgbClr val="4DBE3A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000000"/>
        </a:dk2>
        <a:lt2>
          <a:srgbClr val="329AE9"/>
        </a:lt2>
        <a:accent1>
          <a:srgbClr val="68B7EA"/>
        </a:accent1>
        <a:accent2>
          <a:srgbClr val="2A7A22"/>
        </a:accent2>
        <a:accent3>
          <a:srgbClr val="FFFFFF"/>
        </a:accent3>
        <a:accent4>
          <a:srgbClr val="404040"/>
        </a:accent4>
        <a:accent5>
          <a:srgbClr val="B9D8F3"/>
        </a:accent5>
        <a:accent6>
          <a:srgbClr val="256E1E"/>
        </a:accent6>
        <a:hlink>
          <a:srgbClr val="BBC533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7">
        <a:dk1>
          <a:srgbClr val="4D4D4D"/>
        </a:dk1>
        <a:lt1>
          <a:srgbClr val="FFFFFF"/>
        </a:lt1>
        <a:dk2>
          <a:srgbClr val="000000"/>
        </a:dk2>
        <a:lt2>
          <a:srgbClr val="329AE9"/>
        </a:lt2>
        <a:accent1>
          <a:srgbClr val="68B7EA"/>
        </a:accent1>
        <a:accent2>
          <a:srgbClr val="2A7A22"/>
        </a:accent2>
        <a:accent3>
          <a:srgbClr val="FFFFFF"/>
        </a:accent3>
        <a:accent4>
          <a:srgbClr val="404040"/>
        </a:accent4>
        <a:accent5>
          <a:srgbClr val="B9D8F3"/>
        </a:accent5>
        <a:accent6>
          <a:srgbClr val="256E1E"/>
        </a:accent6>
        <a:hlink>
          <a:srgbClr val="C6323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8">
        <a:dk1>
          <a:srgbClr val="4D4D4D"/>
        </a:dk1>
        <a:lt1>
          <a:srgbClr val="FFFFFF"/>
        </a:lt1>
        <a:dk2>
          <a:srgbClr val="000000"/>
        </a:dk2>
        <a:lt2>
          <a:srgbClr val="329AE9"/>
        </a:lt2>
        <a:accent1>
          <a:srgbClr val="68B7EA"/>
        </a:accent1>
        <a:accent2>
          <a:srgbClr val="2A7A22"/>
        </a:accent2>
        <a:accent3>
          <a:srgbClr val="FFFFFF"/>
        </a:accent3>
        <a:accent4>
          <a:srgbClr val="404040"/>
        </a:accent4>
        <a:accent5>
          <a:srgbClr val="B9D8F3"/>
        </a:accent5>
        <a:accent6>
          <a:srgbClr val="256E1E"/>
        </a:accent6>
        <a:hlink>
          <a:srgbClr val="19AE34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122</TotalTime>
  <Words>383</Words>
  <Application>Microsoft Office PowerPoint</Application>
  <PresentationFormat>On-screen Show (4:3)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Tahoma</vt:lpstr>
      <vt:lpstr>template</vt:lpstr>
      <vt:lpstr>GOLF FITNESS AND INJURIES</vt:lpstr>
      <vt:lpstr>Golf &amp; Fitness</vt:lpstr>
      <vt:lpstr>Reasons to Start a Fitness Program</vt:lpstr>
      <vt:lpstr>Shanshan Feng</vt:lpstr>
      <vt:lpstr>Warm-Up</vt:lpstr>
      <vt:lpstr>A Golf Specific Warm Up</vt:lpstr>
      <vt:lpstr>PowerPoint Presentation</vt:lpstr>
      <vt:lpstr>PowerPoint Presentation</vt:lpstr>
      <vt:lpstr>Injury Awareness</vt:lpstr>
      <vt:lpstr>Factors that contribute to common golf swing injuries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GOLF FITNESS AND INJURIES</dc:title>
  <dc:creator>TOSHIBA</dc:creator>
  <cp:lastModifiedBy>TOSHIBA</cp:lastModifiedBy>
  <cp:revision>8</cp:revision>
  <dcterms:created xsi:type="dcterms:W3CDTF">2021-07-02T12:40:04Z</dcterms:created>
  <dcterms:modified xsi:type="dcterms:W3CDTF">2021-07-09T13:33:49Z</dcterms:modified>
</cp:coreProperties>
</file>